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7" r:id="rId2"/>
    <p:sldId id="258" r:id="rId3"/>
    <p:sldId id="259" r:id="rId4"/>
    <p:sldId id="260" r:id="rId5"/>
    <p:sldId id="317" r:id="rId6"/>
    <p:sldId id="318" r:id="rId7"/>
    <p:sldId id="319" r:id="rId8"/>
    <p:sldId id="320" r:id="rId9"/>
    <p:sldId id="321" r:id="rId10"/>
    <p:sldId id="322" r:id="rId11"/>
    <p:sldId id="324" r:id="rId12"/>
    <p:sldId id="325" r:id="rId13"/>
    <p:sldId id="326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8" r:id="rId43"/>
    <p:sldId id="359" r:id="rId44"/>
    <p:sldId id="360" r:id="rId45"/>
    <p:sldId id="290" r:id="rId46"/>
    <p:sldId id="36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6F6D61-8BA9-4158-BE13-25051DEED290}" v="2" dt="2021-04-01T07:10:49.261"/>
    <p1510:client id="{6EECE05A-3254-4481-943E-FFDB2E761702}" v="3696" dt="2021-04-02T08:24:28.406"/>
    <p1510:client id="{ABF6033A-C6D4-4E1B-A8A8-A33A88DDBDCC}" v="627" dt="2021-04-02T05:35:22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43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nf>Sheet1!$A$1</cx:nf>
        <cx:lvl ptCount="12">
          <cx:pt idx="0">Gujarat</cx:pt>
          <cx:pt idx="1">Maharashtra</cx:pt>
          <cx:pt idx="2">Dadra and Nagar Haveli</cx:pt>
          <cx:pt idx="3"/>
          <cx:pt idx="4">Bihar</cx:pt>
          <cx:pt idx="5">Madhya Pradesh</cx:pt>
          <cx:pt idx="6"/>
          <cx:pt idx="7"/>
          <cx:pt idx="8"/>
          <cx:pt idx="9"/>
          <cx:pt idx="10"/>
          <cx:pt idx="11"/>
        </cx:lvl>
      </cx:strDim>
      <cx:numDim type="colorVal">
        <cx:f>Sheet1!$B$2:$B$13</cx:f>
        <cx:lvl ptCount="12" formatCode="General">
          <cx:pt idx="0">0</cx:pt>
          <cx:pt idx="1">30</cx:pt>
          <cx:pt idx="2">20</cx:pt>
          <cx:pt idx="4">10</cx:pt>
          <cx:pt idx="5">20</cx:pt>
          <cx:pt idx="6">9</cx:pt>
          <cx:pt idx="7">9</cx:pt>
          <cx:pt idx="8">9</cx:pt>
          <cx:pt idx="9">9</cx:pt>
          <cx:pt idx="10">9</cx:pt>
          <cx:pt idx="11">9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chemeClr val="tx1"/>
            </a:solidFill>
          </cx:spPr>
          <cx:dataPt idx="0">
            <cx:spPr>
              <a:solidFill>
                <a:srgbClr val="009999">
                  <a:alpha val="89804"/>
                </a:srgbClr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5HpZc9w4tuZfqfDz0IV96bh1H0Ay99RiSbbsF4YsyVxAcAXXXz9HXqptd1Xd7oieiekYh5xSEgQJ
4gDnfAv/63H+22P5/ND9Mruy6v/2OP/2KvO++duvv/aP2bN76F+7/LGr+/qTf/1Yu1/rT5/yx+df
n7qHKa/SXwnC7NfH7KHzz/Or//4vuFr6XJ/qxwef19X18Nwtb577ofT9X7T9YdMvD08ur6K8913+
6PFvr7ZD8dA9+Fe/PFc+98vt0jz/9uqHk1798uvPl/qH2/5Swsj88AR9CXktNCZUMUQpQRTTV7+U
dZV+bZb4NddSU6SRemkl/NutLx4cdP8nxvN5NA9PT91z38PzfP79XccfBg/HD69+eayHyr/MWQrT
99urffWUP7z6Je/r8EtDWL+MfH/x+VF//XG2//u/fjoAD//Tke8C8vNM/U9N/xCP6AHWwC8P1dMv
Fw8prJ/dw/hc5t/m6N8QHvSaSAT/GJdSUCHJj+GhrxHWWgvBKIIPJL7d+kt4/vXh/XG0/uw6PwXv
z077Dwro+QG28UOf+Q6W3L9rk2H9mnHyEiCCOVJS6R+jKF5jJDWWUnHBGKf4262/RPGfHNMfh+6H
zj/F67z7j9psJofYfJuaf8Pe4q+F1IpjmHCtCCM/7i0FzehlZ2kstCZYqW+3/hKV/3E0fxyPr91+
ioR58x8VifPDU7Y8/HLVPTw999m3efk3hIS+5lRhybkiSnHJfgyJVK/hsBaUYqkkRpp9u/W3jfLP
DuuPY/PzY/0UpPPV/9NB+uMs+30O++GMfx0oUI6VZlQqIQhM/o85TL+mgihACURyqpEAHPHl1l9C
87WI//lo/jgiX7v9MPD/w4jgz9HC7zgqevAP8WcA9h1g+OvWz48HqPCnrn9VYr7M1f7pt1cYYZhW
CsX9d2z3cp0fJvgFf5QARL5N+4/9nh96/9srzV8TAkkNto7QlPKX/TM9f26hrwH+MSEA4TEFmw9K
UFV3PgOEKF5rOKhh3xGGCGXQqa+Hz038NYZQayUIFVzCGH9Hv1d1uaR19fukfP3+SzW4qzqvfP/b
q88P1Hw572W0UiHBBOWwfLTgSqIXLNo8PrwBiA2n4/9lrZc17dd0L8eWnj2OxDJ3YZqXwTvaoCYS
pJX7ZqLJu4q1+7XleFusGoUsLVg8FTSJUbAck0Eigye7RmVArKly/YyVTcMakTc9GokpC/VIeWHN
kMo6xLOMrC13NS3cYyLK0rRwSdokbt86cpjqLDVtMpF4Kfiy04gVpg1KGedO+D2Xyft1snpbSMGN
qtuHFXV422tSGjZEU+aqMOkqUxV1uW/TvjBURhXXyxEzZrjqj2UZbLo2u5NFcSa422frDZpKEieF
3PXz6MIR99xME95xKsKuyzKTdtVBxYqyzlRr7+IgHy6GfuXONCgghzIdyIEmkzBWJnlM6sCuxqqM
n1mJZMzKYDWJzOWmKvxDutr8ZKt8MBKnZdizLDBp4t1dZpXY0SFfDM6m4LgWGT6KJfI57QKTTyws
ubB7jeR4UJ2dDkTqfteMbFO1dkUm14G9cIXMjj3PzlnbGGpn+XbGvjlVzdSEqevzS4cxMfOYPmW4
iZvBTze4rFiE0jk5Fmo2bvR9lON+Ocjk0jqI65CU4s1cudYULlzzUu/Z1NTGOWHNQkXUl59El2+C
vg72Nk+zyHbtbe6qUy4d3dvKh1Xj3/FZXDSzPyUQTIvGt7pdi7CpkTdBpm6DUgvDyJCGXW+vF76T
TB7T1e+SnlvDm+Ew0+SWEb+zwxgt+XBM7amqiT0CCZyNb23Uzl7tqhy+ZEtgWElV1LTDU5VMaejz
JD/iZMTGumGIA+ZkbH05mNrSxFjNbIjSRZjBbRpH39YLrFSMltTotmgNai6rJcF7EcgyZi17r0Uz
bGw12HddnTVhMFTu6F6+MjtfpN4etA12wqPgYP0pVy09KNpt1FqR0PG2jrl8w+vFRoG6myDUR+bH
o0BTZ1QXoMgK3W1qlT8twCE3dEw7M3fFGzHnx5qVymAiDzrPL/3STXHfH70SNpJZ0kSdyz8VorE3
PFXYDPWnQOJhJzuZbou0EnGxljjqkX2oOjFEXtrZ9Pi9naTYj0t1DtToIzZUqbGtv6z7D6kr000R
yGA3iIzFNRenjL9dmjF4MzmETFvadrfWw1mitDKlrvBdmw6bYmnwRtZdf2yyCVbWtSjT9H6tHDZ0
yHqTLN1NkuXjgXQBjMcjFHUkNUlfGqdhFvJZM7jIcPZd2W7KTnwsskCdydxbI7DLN87iT6VUw1Z3
VejW1u5o0o2mrLPSjGvQbPNh2mZOVOdWZ8F+aVQN2Sk7tUXoazuFM2Ufyiq4nPEnMqpoUgV5THgy
mrraStf7jbSjgCTo/RYhnG6mdBBmEWjcFhWuToNm/X6s6X2D6uSY8eLcDHWyqXqf7tYE5WZNMxfO
NvjoFt0bOxVLSKqT00Owy928mFSPyWVRDVeFsO9VUyyGVgs3mMrrkdT52XUh6pEwSYc5rK4ui8ox
O8zzosJe8sDM+XLP7Bon6+qNXc64ax9LvpZG0D5ivfVmSYNiuyz9Dvt1Nzt7U3LF98mKQlEk9WVS
2pi6+o2VgmyxXI9FmfYmIFUZLqR4u5KyMJNddCxb2cW0WMqwKh7yOX03lYM99b1vtjhvVEjcXG8H
lMeTSt90aApRZ33Ip8Bv80VIExSqh/kim6YLTmysHvsaFWHP20996qLO19RgPs3XOVQpk/uPlmAa
lo7L7YqzqEOViJiVQzjO2YZm2ftgdc+jyJOY1ZSHraKpGda4GyBcPWajSYoEm5Y6uccui3w9wHqm
ty+/lYVCRgM+RE2hDE+LaVcu+COINFeaD+lmzlGzbav52s7ouS6l3gqX10YvWJemUHKvhWT7cpnb
sHe2g/jvNRmm94u9WmZl72a9fFibCV8C93nmVVY0Zsqax6xpBSxhik4omxMz4lXvxOD3ulPkZhEC
nWu9QNyCxgSsQA+gQBUmH5C8Lhw8obS93aX6sixGcpmK9LJPZr3tpQwOnz9WblNI23Vr7LjyTYvL
9lLLuY7SxupIdhN8ffkYSvnOFna57GlLDBEVuhlp7TZOEnvKSbuHBYj3Y9DMkcrW4GFNLniRV48i
QZCzBuYvKlmocCTrzUy4OjCbpZscuzSibRdELLfZdV7yOa5V+35daRHZebGLWapsPmd1N59dDsBA
W1WZmS/K+MJVK5Q9x8/10LNdbYfA+H7T2TZ4Csp5NK7M2U0QBMuGE2uPs5jbM52IjUmLlwPRsnOQ
pyDwU7JuAEOPH7mVeThXW92m/qZabBMRv4g3/WjniI0JPiTNWBx7ABWXE5QJ0YyXjW5yaRSUXNeN
4YLlaHg7+IvM0y5a6DSGY16Xx063PuJq7j64Er2h9TTcWAsp1JXF+XNtSbKqOKY5fBDVy0M9hrYi
8xtWO3F0bt7iFHcvOYgWBz7ncWPqpWYPQVWjmC22PKRcnZggJIb86C9dnQHi4Z6FVPR9pEnXnDkj
sEQyVV2nSxkjxOdPestcRwxKMOTUoYfV38a5tvPWDjI3Ngjabd+696JHMSzjYh/kxX5u6jkqNe3j
rmD4jSzHKAegVeQNu61RLw6ZmiAT4CoJzNAOsD21c7s+sYlxgjUh89Vy3dT9uZ/a7B0s4jML1iZa
s5yeS0HnzRpA2JOi1gbUWXlsc5VErmoCqFQSX7us9WHQJ1DYq1wd87U7K9uprVhhv1hdp8fOCrtN
h/J6AVh8TGXmo0bSMirTZb3uhauhItIOMnWvN7yritPqlsRUHeXGsqI/uybbQIHJLtOsMt4F81Xu
RW4cke2W1ss2Zz290AlpL6QfZ0PabgoTlqCbuheQ/demgEw/9uEg7Xo7e5xGvkj0mybpaLTC7rnu
AbyioW/NXNXpSZDItb7dFrpvQ5KtSzi1yREpuALqlyb0WuyITaawysY2rKp3YqVtnCTslF+BaNWc
y2y6qNbxTHyQhLREmUFtGi6++1iK5oDk4EytcBeKZFrDtuWhq5vJTHO1hiOIx0YH9RCKqT2KYT7r
XK9hkeZrmPRVHwZe3iWonS7K4bSOaA45rrd01rPhA1K7dGpNjtKPCx8Bqnfl3o4qiOj0oDo6mcwD
9kt7e4MCvHW4vnD+YRjt+5FPkHTL68FRsemyFGBspq5AR71BY74efOMzwIbSmiQrYzlXT0XrrFld
4iM6s+tmwc4wG6jITXiDun6FqdY3AGbe1Tm9bcd8w6rssPKRQZJYdigNUpMuMjGDCRQNTJEpHHZN
5S5WnIScTdm+QV0KItBoMsLc1qIhC91oj6XooP8wTRFWaIlaPwdRY2W5S9vu0aZFuSVFUG7zbuKn
YYbyuWBcxaoWfTyTUb6ZuvFJFts8Q/WnEZIhnmcIwZKoCDmbnHnz4Xu5/Ad69lg3SwdY+Ks/8fvX
/76tHfx81s//fvDF3vj7t/M3X+Qvz9o+1y8yQP/zSS9c+/dr/V2pfyG3v8v2PzHmL07Kn9Dpv2z8
57g2ERQD+f1zon01PA1gCnXd8j3V/trtC89W5DXRjDPEEAfezihIh194tuSvOUj1IHAJzIFLv7R8
5dlYvAa9C7gvaMRAqUGP/J1nY/T6hZJz4OzAsYEf43+FZ4NQ8z3LBpIPEg4TSFINpo9UP7Fs3ugF
Dc3QxoHi75N5CHs1VSZNBxmW01hBHRvmTarlqano43cz9QcUHxSLv7w1SAnfE3xSYGkt6tsYSM5g
0gwwdFasu8YmH6cWK/PXd6Mvl/tOT2CSIImpUpSDsgD6Lkz297crkrEQnlXLZgycjaYGC4NTekmJ
fp/L9NyV02BmRexm6Zt7lBbFFpElDGhdRWU5qBh31NR9UIS2QTwaxXCPB/w+D+7b7JKt6dt8zc9q
2Cxennkxh3QoOVRF45b67ULQia7BVTv5Q1aJXV4XR0yrPv7rRyQI/cMzag3aNGilsKBg1b1E+zvN
hHSul2JsWeyWeGWF3trREaiZdrhiA8Dz2gedSdf0rsXAGwK/8nBqFhX1EiBA1twLz7v9FFzQMgi2
SZ1WIUv4JZlbBLV4+FhyGzao3GTZhwS6ZuNhmSEVK1J8DFh1yijbktp+FHQsQORIbn3rC8jW+ykF
RETcVABcXQFb8Wz34owcXFaN+4qly1Yt7R4Ou126ZHk01+qwWFXe9mUJ8JnocA4+1UEZLWMKwD01
BDhJkeVxIn04q2XLeLEr6bIN0nLXW6i3UxaPg4uqMYmd0ydVs0NyhaHCczxsgM2HRYu2dUoueb9j
7VOPT2QGySSYzYdxyvgRp/2u5iUyLOVop1cNGd/XhxGIyx43dg9kCW0LNEYkg9rc96IEEAazNFf0
Lesw3bpA7SfVkkth0XXPxrfAGoGH8uzNklV4wyx+IuOqLkALysLJdrtqnOzNmhVbVgGI6ttyPziX
mRrPJki78gNMoYjLstmXrmrDbLDR0D27YKoj66mNlk5C7QWlKZ453kt2h6RNN52c09D5ZMuDRB9G
JabYNzMzSoEK5HI8X+RCmBTpKMXAE4XQg1GZaKPJ5T6aVjsdEQPyO+jklFZ5fclqkJUqHTWjLg82
6Yp9JcSH2SY6DpbURlwTd248ux46Xsd9tww7bS9AwUv2I0hGOdR/p0FnmESeRiMmy9FPyw1Sfb/h
Q94bzlNYiaNttoqANjTAMJFYQ+BneFOLIo2UU5Mpexds8rx4UvM6GVcAFEJL4IG93be1rwE64dEc
mMDXlneXPcliVE0AbLNDnSXbkrpNrrJD5tmuBK7nJ3zf2XJDe+B9CV23rrzDvdJhUyT5bnJJEZWu
b89YkXge6ltZwlr/653LwDn/ITkpjthLLmawdwkYuy/t321cnda4bfyC48LqE6lSf5j7EpXm859f
PgLWbiwePki0DqdqZGGQcgBoKm224/ySm2zA93T+kOdkPk0zJ7Go2LyXeQJbnlkVg66gD41qR9PW
wxEmjO6UpHcAKMJ1TKpj2TnQvWhZHWFlPmSV5+eSlKemeJuT96A7+k3Pkz7MhHqqk2E4jpb3F7kE
CNu3w3Dupqo12ZSXYVrJfsPq5PLzJH2V2L8WjC8a8fcw4HtU8P8nCEEU8jhgkK8z9X8ZA2GBGQCQ
F4vnz3HQAcxYm/3sOPy951coJF9rrhiHd0ckfQExgDa+QCH1YjnAFmAvRgSVsPy/GQ7gUoBHDlaT
QvzlvZPfcRDBrzW4DFpzyaENvNl/BQcRRn/eg+CCKAqWIgAyGCO8X/HjHkQOFWkSLOs2by7GOhCx
mnT7jur1UhUgqrMgpZFfq7irGf/UC71L+6B5Lnp15lW9aZScQt/oZCsWPN3V0j+sjawOOJNp1Cat
3OSeLaYtQFNrKl5dqCz94Ht0xmuxHGXxsFTeRm4A/XdldL3mnmzGGeqbb6r2Q9XewmtH9GFxvozV
6jiwxfINvEDwqcGtgwIyB6ar+B7pPpyRG82ySmmI1U04semUB8NDrfvUoAGqaIO1hMv2Q8hcQ6Lg
XnXd/di1QDeDGhiYdFuhVAgq8Wyomja+DNwZFNXc+HTBxsnsCct0A4JqHTXKZobQOKkqBu7CVIcN
aGEBKaDYqeLckWYwU6qfsjSN9Jwfgia/h0JZg6DsDn6WNqp9esfUPSX20QIlNHkgQglyVZyAjlgv
jbsl9ZjFbB7zC9eB+ueDOV5xn9yXQ79luJ03yONux8b8w6gI/8gLcp6bE+iM9Cbhw3peZwewlpah
qFF3zNvqQGhZXGZlOV5kI7g4NMxkWV+qZGLXBM0E9IJgP8+KXX8+VLcgccqVmKFj4pIOatnUtcMb
ylv0oj24TRbQ5Lp0Kw3zuZzelSXPTGPTbD+2C1ThenSmYxm9s+mUxovUK9DL4W7JIL0uK4syFeQH
F6ToIJf6MgCodlePG+e4uO16fQL1bT7VRX+fqra4WVYXHIalnc0LWmhZ1z5I/ZZS4L6eFPqJOBy1
PHEGD1l6bL32N2BcFK3GZnGV2LI8yTZVl7dhMQQCxIhkF8wXIHzkF3zWb1fM83MmHIuCYIwAerS7
mSB1M4Ko3WEHquVUHAtwV8Km42PUk5pdff5gS7eY0jbeCK/sRZWtYEYR+36Ze6jdgETObhFvLZ6A
zVLkjzMeLrwAwQxU/jpMivGhKWW962QNFpssrpNKzm/npbwrO3lO/LycclutV9YtB8Ty/ZI26IMf
dMTRzC+Rb1rD6bhufQGGHZmLDIS7qd4GbI2oJ208gGMWFUlbm7kPVTGElQyGfRDQw2R5DG99bLtV
gn6MWzMmZReJEW2monGg/W4nmjoza3xVDqwyYxoQ42xbGr8krZEzOB9tWQeAdBm4bjgYd86u9yDv
HuWIK1hnJu+EOC0BbDsGo92iHkyFypMdLBF8KiYMtMDaU4dquw8Wnh2QW9hR42oDpsK8w4TVcTkM
7oPOLyuLDS9d+baznO3aCpSGol+Wa8+bsErS5g6N45ZWvjSZyvxdso5bTdMZpMpKxy1amxe5Nw99
pYfQuWo6eNIZPPviUjF3YuXQ3FLM3vhscHucLMw4NIal9f0NypJqK4gGq81NxNDabvNc7jIlkmPZ
iO4ioyAUadAAcdefMl3pLfDi7YJUdbNS/BZVVchtEmyqhXgzBEsRAo5YD8KN4zHPwdzVE6hAJWZv
m7mYzlVuo96RxbBE2zjdLjJHZi0R2nvZEDAHQZ32Ch2zaaGbkYErtab6LHkR6tLl+6Dtu4OoyQnl
rtyxgusD7YlJxjE4iDXJII7LFIo8a7dMjPGoYD2OYl0ijEBHUW3DLnIbsAg7UUACpwyANJBCAMr5
nZ6WPe6FoTPOTmUOmVQmfb8HU1LAXFUx96DCrC2hGxD2qpC87+eOHQeMdeyxQKEampCvVXDhpLvQ
Bbi7QZJcBMHALkaA0iAmGBD6xzCpT/04ii1uQFNK3CcM8lDQBfsxJY95O+5F2V91IGaRqj7CLDw0
LdQBhYJPq3/xXCZDUgzcoATHpmvEU+emh7XTdZj74DazQKKAD26nvuhDWD43MwUp2VelacAPS2hR
hlllHxlt0gjSzS3oBDdwT6DIH5qpo/FiLzJHdvmhWNYrDyKyPi64a+LxhcbpfNu045u2UXO02LUJ
ly69pcXKL31b6sM6gY5Hpv6itvzQBFYfBhHcuSFPDCqzbdqxKzyDeIxnBPYbyq4KAjhzhMLGknw/
lOBshMrqs3WpOtONDcCyXYQqTbXQMNB1D+tLtIcMFd1BFjXUclaDx9dK4oxYVnzg1S0OuDto2l3l
ZJW7JJu2dc6vpyKZPkjWxbNvl/vCgSYomdIbyizaIe4jGzWQi28Km+IT1WVmiqBvTmvvq1CnDkWc
94FZq2XcJdPIDV82Nm9neIokvV4X9Lad0uPcaH+LW4LjgeRgr1lxOeSBPNacD6YKlp0s4nKc2b5V
MOwk5zLMKJnCpcxv7ZDsuiHnm6xVz3UTtOGaQZpyTonYZUMQ6S7Qu1azdxyv+DwUGTE8yfRZF6ee
du2VW+s7xgIezgWRkUhmFXUFLreTE6Acq+w68VYZV2Meo9SmB1AcTu3bUYhD59rUTHkBFjvXzqhB
NUYlBB4yqT+8MHva1uAJMEiKY3E1lPAeRbuGeUrbUKbFLQJZF0xeUMh582In9BFIYw4SiYZ9kJ2X
0u+Weg1Mz+Wtt4yA0dA0hq24DKXRndt5MpZRovkGe/AysSbUyKDgptK821h0N1RDfUVKaGqtDmUG
b314NYVUWhRhXEewdsbQe7GargTdv8aTM+tlOVUonER5GqGo2eFjwaomzDFo0Z7yOQoudeFJiImw
MaPtsgUY400j0G3Kx3ud9PeAFuClDotTw/N8TzGc3aZFE77oInyqTxXYnm3FO8PtSM3SjpFNxC2v
0W6WgKRI3I32TcfZdQ//JzSpqOL8wi/lxwaw0NyBa1MzG/msuAeutRuZJQYssxvciJ0AbSEsfJ/D
AMB74HjZaNVn0Vz02w4EMTNaIcKgzbcBHmk8o/KxCrIbwMAflwQS+4wTI+kaLtbFy7iWodXUGkua
F50rmU2WknKzJHYJK8CNIKAgeFNCOwyGuKzsJkjgD1w/BQKUGYWrJ458ESZDmh0wFgAR+9kgMFyQ
p7t2CWJStve84anpJD3bZDm0w3hEfjyI8kIm5Njb5lClojdzYz8RmH2ERDwhcCyrHNSjFPCf0AXY
qnNrelt+GjNQmHyWxjQvoPZSfTvo9t53+taK5Z0CSS+b1+24nhZJQ0negpcqIt/m2lRVB1k9+1jL
IM6XF+OB1KeZ9HmYmqyB+0hpm7CeOwOvIcUDIMN1TuJZqduG8t6sLP2EmIhTeLUE9FUQaTrowxPo
A8b8bTs1oGjOcefv8bruOt/FKMvfAz028P5pZRgtPpFE7GunwBgM1K1M6fXnx6OTUkbNoKDRtNlZ
VDwXDcwHkUNEWFabok9uk9mTuHJkP63pAYyMT7Wid2LKAFPkH5VrsxA0l0BczG/bbP1gid5OZL11
sKgSCTJd524cKLsBv8gLci3HAC5IrvlQfOoGtUdDe28d3FIH6xZm8X+Td2bNkeLaFv5F3ECM4pUh
yclOj2VXvRDlGhBIgBiEEL/+ruw+cY4746Qdt17vS0V3RTdYaNp7r29tp+U56vZUeBsO9e+JiDfP
rn+vQr3aFm7RUW9d6d63TfG01vz3MJvvHd2AeGqjt7Asnnzl5zKInqq1hKbbHEtRv9k9MovG8W/J
6IELKp6Gpjmy2folW0SdzSmS1lPVjq9NW26Kvn5TUrwpL3yoMI9TuMOeuuN0P+J/AiVwfx6p0NVb
5Dr3hQx2IljSVdFfoT3mQG/iktcRDn1ck+f3R0GbUGutkrGjO4mwGHFsl5TzTONQDLknw7euHLHf
u/61bas3tlapqF6dThwhhb/Khdy3xMrCyLnvUPu0xXR3Hl7fi9+ToDsxKJQ8reqtjaKnQuNnZ+ye
cf1ge92tk9+Whg5A0Zr9AsRFoXwmSZXiB5TYKyi8qw7azejQOCh8/7CY6h5pIXCL8cXpJY8HjaOk
i6xYINSK7WYtk2CRDyPSgn6214R4w9sCsiQeFqvcuRqyOKnTeYk4oh3wLWZ4I7S9K6bOBnOFWnBU
hHdcOmMSKoQ6Q6dit7K/zUt1XDjv8b8bkrY2+6HD6G5d7G2waGh5qFzXy9rnEa9+eOPq7amj975d
b+nkItsQL8wIlbb1GORFE+JKGBZyc+aoxorlvc3JzVDxW1e5KmGdUyMDq0RM9dSnFuvHmEIphY4/
DMkiW3XomprnvJAdQia662dl9oPL3Ngtqmoz11ObenO9bkRj5bivUIGv++koq/WOTEuR04r3KfPK
5a7uwo0xZk2see4PFveRz64N/4pEWQfjDxAYwSmaznyVsfg+WAa2mYHHJaXi/d7hqYc04hHH7Wvv
KXlfyX2NT44dGkGe70x4YMiOJru19xTpg6VQDZ0igcF7Joodm7WZy2W085vqq1tb81FCr0DYBdiK
LGPactrf6bHbRlKLr45q9yIk1p0vq1wxyQA/hsCbKqBeZLynZaePHQJdkFlVHGGSDgub56OW886x
o2JHTcdvWLMJG+3f0gkXcjATkluydjcL4UVSThHLFK/mVJsF+UnUa2is7m1bEb4faBvFpsul6UQG
6oOf8C9UN/kkIvBcTT/foFgy31gNGKLKUcUO+FsAwRY15r7eqUhjSTuWnSzLF98fwi8epibClsyW
Kui2Wht5UiX9UtZkyMzqVHupqpeInt9f+OY5UvpNTcMjJ716QGnoR8OK/miNQ5caHxFiwMtiH2p8
Nb5CVR2p7HOqlJ90evBu3Kjf1UzXN1RwsjGeJnE7jl0MxcHdVcFUbbugtLaSdCYhwbijVVc9gs7j
cVjr+nacjwFhwUNhY1lX0kodi9/RsIlSC/rEUQK5jEjkZ5Es1B6RA8+7Pm/WbV+zLhlHS913ckgh
CI3g+Epz6w4q5S63D9X5D6tpf/lNjZRjrLt8GKWIUbwwqeosrI8lrJ5QgqqzmvSbAQqNjlqIGl1x
VjXam8HYGhVqPt2VZRgHtrMeCzeK194mG0tR8izmaoBiFXxfzAjxXy4HMyqODFY2mzqwpnu7YQIA
DoiGqvKSzjNhsmqEIXKKUqdkSecSUCsAZJNxLnEbglsSzNk0Ynp2SWkleO8N8csiGw0K0Otg6DGa
OKaA2HxnF/6vzjX02/kfQCKlKFGhDINw6rEepgknOSAiYT0LW3tpDuFjPSFAubGWdop1wcq8jZh9
q20UhxYWvuIAhBpPaFK0i3Vo5hUYZj2ITe/O98oUKL/57NFqIU2GI/9Zl+WJyHTi5ZA5qDxltOjP
6ChS+yIK0pWKKO5qxtPA3Ti0AO5rTebeIivuAbvLOASxNDQ4Ob3Q9Q+wx23LQJ6s3mpiewWJZ8BB
dG311FFrq+3GR4nCpzFK6uRQmhkYpAEj6Xpd0tdRtw0sc0f1vqcaOe4cCqiBkC3GeoFKKNcNGaAc
IdRZM6hKVhL0/Vd/qMts9A3wCM43JYpXiaHSJKMMSGIsfPvKKnnSDnovkNrcsBd7bdy8dNq88ewG
TLDkeWjnBXiYTK3sK5JSfkDF5SWavRX5GI/dRg5JQ2eTsmUuks5Zu9SqzZDPk0blKerjtmmqrdMg
kqKFsXCJMhwl2j75AmdqPBgP1cizXEDLXqCgIOgWXNkaK1dUeefN0e1ffwSaOAmwR5ohugF6MmoQ
J7NrQzmKSOKxSIOMBFjl9wLpR4tA0xwCn0H5RdKdjFV9E9lgywLV3/RW3WVsPkPXdYj6FoOEE5S3
lRcFx6Dyk7qg85YFw7dFe9uGjLm79jS2gMTivjuZsH5qS/mDrBCbVsEALDKZQf31czoSgFWtMdtm
HJ69WZcpcOm4sezuDvja99py1hiYmQ/63E6Z6JtDhVtpu4r1h2UNES6lGXsKG/Lg0cJG4GW+DOC2
vhHTtikWgzrQqZufBuR0EcGFrznuNSLWlETY18HUg48mI1Sszp0ysGyQ3IDxIagTb0L5CHt49OqJ
gkOpMsO+DiVmDTolHfmTsPkXh4T5PC7d/UvF5YzcH8Rw0wkUbo1vdoUT/HA1x7JrG8CLvoTevWL/
zKTCGUy8Jw/ltrSYS7XzybwPIXMLpp4IUd/pFHnbyV9BlzNzqkZ3Phg1kH3IxY2awnoHSlQiNqbR
Xeh192QevLwZu6deoEA3vKyzHra6Xqt8WkFi+2YtHoMektw8Vu2+HxvkIQbVJzo7eSscdWbaZHZW
ALbBaqVtierH6ARrGtlT+RBaj8NkFGrorYOMYbipCn/etOBXE7U0JAHQIzd+te8N23Ifn0C345FY
9YoIrweBPMw5iodN7huMtpHz1qCqiY99Z1B7isrqvh+qMDWl76DMMh4DGaKEbcajGbwwDYN973YP
9RT6O1lNVRK51c2M4qecmjFm4+DfRrz5HmJdJLYg1kajvNkYaeUOkoO48iCTTiu4cJS3fGw+VMOp
FUQ3da3jYXojo3ohTds8dPUCCHoJftKy6m9li6VzLrkAFxbj917xrVqY+V0vyDmKFoJgMPycJsQu
c0cgN9vWURTFsp3WMohbUD2xIw59UDc3moV6wwykOPAKb63deUesf6gEbrCvWnrqGrEeO10jHy9d
LxazXdx0CIl8sKWsqUGsi3a97al15HIku6GuShSGRrWxOWtT22pJwpwwTFptIUCdBd+4YQli0wZ6
ULoKMVokkaNrL5sWhiLGYvoDp125P/+b6Nbl6FAfgefQACYditMMzSFWjtukrEKoWNnQsSsUjFLi
rWsSrQBAbeTuG40cXq+dPjhlVMQg3HDJt87bUukOBW5a7hSfo6RhOC0rHJFYSSIdjWq2IXU2vCnC
mAHsyMs6WrczlAEVdvNR+MMYT6ilHwHaVwXy+QBpxFGU/W8kAoA6NTP71VQ/UYfmt3RV7RkgjZDH
efV2jRBoFALFRUnKArQIlXk9RY98DqcN1ObXRY4mgwheJbJpkEnbTXAzNTWKWdXcYzJQFYAkMmXS
IfmyrASAb1Rse4acufDDLPCcH76xyZ1ssHaDItqIiblHUOT5KFsST0LOqV+xO9VGEgeM5+WD7zbJ
oEM39yg4adOiNAbDcHfkRo0xqjIyb/rll/RFeYj0DM0dTGQilWJHiAgUgLBdp1LY5Z52FBGEHMut
46LUMgGsz1pyrqNgkeSFj9PcOJpn+E+qXWQQUTbIHooQ5RSAmAc3rHQSulC257kAbOqnVFfO1l+H
Kg8pzCDKpVvuKREXxDMbtcJ34q2IOANBslFW3cZH2feulrd9Udw5k2hfOAGt4ZomCTsut1FxIKsz
ZGsLjGQheReOSzbratM3YVw4yr/xi/7FK1Gng2x2N1tTFYcTt29Du0ZNTm49EvGTXJYUsjxYFhsF
x8HqY7sDpdIt5q2LWLRtVLRt7WrZ9ZJlyDSCgzRjcODV8mvhen1oIBCIef0JUN579ir2q2f2lnTd
euu3CNq6VZ9C3Mg7LrwNbC7i0LqAEWtQNqTCNgl9EW6DTfNciZLcuM2ctefojSM4PwwoCcohGHbl
5Jq9ppokvRxwf0+0vR0BrMduOIzJjDgK+gbCCT75SBgXjiKrf6ddXiKwRUwwF0PCas9KpB/tiFdM
x7mgcVVCIBntEQyQJfVGsHvIZnzXTuylHId6U86QFVq/21qB/CndqckbDtTan6yNDIekt0u5m9ou
TIDC0ruaLBkhwBcFBKhMjKXeSoFSMATUzCi+PAAaxn0+vyjXlK+OagD9Twp0NWmewdOuSWCBje2F
QUHcfZukWTYGtlwMAPXJqRi2osZ5MLlYZKzZm8C4xzqafs+egP3Fo2UehOd8qhjnrY3YOoF/4sYj
xj01lcB9KVlS2a04DgPA1GZmu5BUPJYS5hlVT3621ADsp6kBHQbDF9TfGwgmu3KpvvukcLJJwVny
14IdOZSlMHwQISqai3s+jbHGWLnzQTOl4xxFG1pBXjUoqBlmHZBR+rdlQKEEdw/GCCfW6z2Ezi9r
57ytfXAY884d9KaTR6BER3yE586LTotNdl6Jcn0Q9DCiORvTqI1WBaQRSZFHrTAglTQ52z/QfOJR
kqWN6VkbY/SHMdWbM62wNDUN8vP+d8duqIeELToHOnz2NI7paUSyFxSxZwmajcIZklDEZScERDGr
SnpHiqNgNdKLEMcvsxG2totstghBf7WWdwb2pDqg8vhIVVEj1057ULZYwGQLG4HZCyv6PriV2hSq
37UrHA3GQcnIUwHAYPgcFGl3w9Jbd8YansLQs3ILZaIQOfKOTRK5qRiOpN3XYHAPTTAjtIcYHkvH
g5NF9hWUpLFO2sqGhQlfPQwOoh1OquiTovTh8iLmzl7ORhyAuW8tj8Z8im7VMIRJD/NNAREiXUrv
fMP4RTLAzrF3iZ+IoQaiF6zi0A09jitHnTCPKEQzqI/F/MUIH9J6JXkShXAYWoN2clNUgIAHb70p
jd9tFB2q+6WXyMK8UKEI4tubBlsm7Jj7NWqd1C5Y92oXCuLLdrRK9VUF4c08RPTIbbYr7XPpvHO/
Fx00EEWq4jZYSdy55bRZNbQEbfi01zUYBM0gKXkBizGG5TTZgX4sxm5PJljEGim7Y+W2GedDs0FJ
oIsF1d9tkD3pbACR9fDyiTp8cZzyi667PpEBR00icJPa+u2X6y0pgmonvB8cbjWI25MHJ54vTkC4
9WbtkE4b0NQN0LSj/aIREtKAbrQsZbbigJqJXWZDCTIZmtdXTyoAatMwxOvgPiK+3nRNacfzNPhp
U9Wo0nvt1pLRnfhmmN3svWh+owQEABueomI2G2BpKLc5ZMMEC1I6VyTVAYGhKPqxWB68NWFYp5Pw
cm0hWeIefFGMH60WfjER2Nu53XgltBYgnFUcrD9QDsv9xRq3HCe1jMA9eEtxaqbhBM9ZUAwi953g
qwIbm8EM9lMFxZtxqzUmFsxFMDscq6V6lLKskUna33kJOdUq671xxkd4vx4Db0mHVm40XRMBFbR1
qyoLaq/a8JUeXIguCfXUw0hDlBqH0EG8ozXMVvp+RIjpqGlJ+nC0UxdGjNRV0Z0i1ktr6E9WeFkv
sItWj7EsdJGcC5oXw3Rol6XeiVWea7LjLw0tKOvD4EcDR5Bk3+ZgPvgryEbUNaxoeYt4iK9T1d/n
snmscQzCO9vGtmHI62fk/ecfnrkmnYsO506kH4OibwFnOChv1hrq3DIcp2aYAHIYaDiUOZlYpNl5
zUCgPLo4XCO6hYI63XkOD/MOygAACoY7Y26aDK10xuMEdr5SoEZRDzshlQZThmpnbnvOQ+QdV3sl
t7qff+mhpFlApDz4XuGly8pvuQtZ3kIVAuiF474q29tBJSOP1fhEbVXeF/A1OO7YP3qwZ7Xl2t9Q
UNYnC6IoL8scaAtsPGVZH0PjVMdxsf0DpmYte+vo8KWOF1f5t/DP8ifdiwQl1eeS6twWZvxiBeY7
4zGuCQINPh2B5x98UcADg3rZdADY8Y3APL21/MHd96x7oCUIoGGQdabcwr4VJYqL7tDeF1F/XMbe
ha3Ctx9Lej+tYXUQqu6TTs3mkdRZ0InN6vrNo+sFT00QzbkuzpEhCoJe3UbHkAU0Rg4DiyM37pZN
wRe7A45QeoNOiy70Em/pID1EsLWsDbPP9/KcN2A607GI2tTxVZhiEqc9fHdtznm9LUz1YBnanJyu
sSFWhSiJCNZuegx4TzqdOR4lyFAEciDNwWI2XoSZGOsU4vepneowHqXbJZ5Ff5lm1Ill98u2Wiws
aK88Io6n+yby7eNcFzcjbGYge5DvldrxUMIVCF/ArZyQxzCBioToffUWCCvTY9ZDHH3u/S7Mo4J0
yPItHnfz5OEUUtAr58rkA2tOTK/yJKWfqWVx7lqHQySzw2bjAzv75vc/rBHpmEO8CGfTCCmm1QKW
tY79LIDi4CVDu1vKebd6qMTDGT2BZJbqJWoLBKZViYgJlfZNUA3RM3LY0PZH1PydIiO0CRN4xeSx
goyXzsrnRyDMGA+HkcQDr1vUXn1f6tl+6uvpRkOr2099BFRzYXeTaRC+c/ZSi8wvVnYyg2QneJZV
7ofuXefBq618zIXggMgsyxvhdrOXWA/iHPISkhAFMaaUiuMDDj3waeEmjuW2+I4AFUZp1l0AtTpT
KCemvbL97Ww7OiYAjG8gZNz3Z5+togjk4GrfC4OfEoasvVeUMA+59pa38sUlNTuS1UZ5FzzV3oe2
ihrhBsu2x16GOAh8KczdcGa3TftT4QYv29K9QZKzJMDLAkjBTrevfP6vP5YRTHVzzpQm5eazdNjN
XGyrttjZ4BgYpdZ+aOfxfg22wvFt4Kj4I+xNUoF0PtgR2Oa6Kva2fAyWrsKDGxyh844FutmBwzKv
52QlZBp5UlDpzO1vvDnQP5mAubOFud7MdzjrMqFrsZ8t2cMj2rrPjoY8U0UDEA1j15uBWlClePTc
iajZalUeuA2kHLu3hRgKCw8XtN0HNsDlthlvWw49QZKZ7LqepO6oxTMCju5uJd5hDBE/R7bjwBJe
FPHoimUXrL37iExN7aqpKRHq4dhGlW/NWsfoB9Ozr0xG5VFKp859mzSbroCPUYHNMivjN0Dl4YMO
2qdZUxXbetnDftge6SjqzagQmC7uDJiMfw/1tJy0afnLnL7q8Q5tv5q9NVsZADGKTVMjSxPNqdFY
KKNbbsaaPAo1R89RzzVguuKHDe58Mm35A6TMs61D8bygixFyVYTjhtCXfuXfxw7CP2rb7nnFx2NT
tyc+OvbGAliUuo0FXMQGDeCXpDiuda8fQBB5+cgkpKoSPrVJgwhE3cFHOaxmWWf1Il08mDwD6SB6
WVzrpCDMJDbW81719QEvt+5kaxc5Ovd8hZ8u9xxdkzMl+FrOCP+XssmKriCHUVK4xmY63q4SKOPq
oAQZNUjymOuWKKx2oFIKZ4PWFiVqhON+XJwlljAKtiTcDFqj1jA737h0Uz2RBOzBNuoDWEYGCXXR
m1Bng4oZBzVO7bPgSm/l1P42vN008F2irNz+QHh4N/XLktR8GVI2RukgkJei4slz4rLv0P4Qinvs
wTsr73Sp9yBUgHIC1MZFAAq/RLRoN/WRNW9ibOOohp5thhOUoGWjSttG1d61nqwANp5JM40CxKuQ
TBzhebzzuE4dHe4Ioe7XMYD2N9vTd9PT5QBPpTlhUTcZC+YKOAk4TQauqlxE+h5M/n+PcP9436vu
vSGMnEnn6/T0P/rh/NWr5fzf/6tNS/g/nk0I8T0CzghIATjsv5npAA2QbBe9WP7dru/f1LQb/o8d
UuIBnKaYz796u4x/t2mBsSywPTdCYAmX0LmZ1f8Fm/4nM23hmjz/UGCw/8lKz1AiYRsmejsyu80d
xuTBFmOYRD738nef4l9L5n0nmH/6tv7zigt7WKl6gEZeuGwdVdUpM0h2cRk1f6/Iv/sA/penXxsA
vvd7wwUYXlYpwjWYona6d1Xjf63RDOWAPHbZfjyAa68Auv7+FRYRVV0GyHJ7lCBuOYpUJjc88NfM
q9f59eOXXPtKcCu+f4kZx3E1k8BLWDeJjVfVbElKz5afjeLaC86Ws3fOFDm0aM4TuGargYwKBFwQ
wSqGKPoTf96V55+74b1/fuRUczCKJcwmH4ldvK7GvDAnWP5u+Hh1nkM85j/uv3+vonPftvePr0OY
vmFJDrNhbEW5x7XokziEuffbPKwLMCCiURebyBSy5OMZuTLt9PyTvPtgUbNyqgB4ZfDtk/rkCBsB
C0PtFPwhKgfD7uPXXPtuF26FMbCxtM6tUxi6nngxeAfc/2x1ur+tv//nD3exwyEH2rKOTJApIr2b
ILJC+jCh6G+Ohk7tgvLXGgxwN/by4c8GdB7ou++G21nO4fmFs0CfCDi1VIEK2qhg8/v4Bf/0nf5n
KVxseVpB6kac6WdUmK5+LirmTjPoNF746eD21EBgHn2xPH78OvJPU+Z/3nex/2XYwIo4GiQiZQmH
PfwwuduAcp5NJCxUFoKlToEnLPAVmPCcdwJQECgiUKf5xF52bcQXhwMaEzSz8LWfaer4iTt0v9ls
dr0NihJVpJuPx3ltIV4cEB02q6YG1VN4I8PXEsFuBr5ffHKIXhlCeHE8CFSOA1CrfoaMv/ploysv
GH0vjG3XD7r43PNh8/Ewrk1XeHFSdJb2Zc98P7NKZFLFEnxx/ClMyuAMvEdI71WpylQEaj5bWZ/5
NKcfv/nKBwwvDgwYj2tE972fTZ21omUMAQqQokjvln/4gvO3fbeznKUk1Ig6yJCkoCUV56CmE9hd
q+IPX3BxVji1Qb+QEcpnCw4quJs6ulqPoeXZ5Sdn6pVTPDx/uncjGFHTQWrjYwOFBQp8FYO9wZpB
sMP82QN50QvC+BoVyj+bkYuTIuo40hXHFHlnwWu10QORM9ilppvzj19w5Y44N/J9Px5wIgXV0grz
aVJQiNuga20oWEQsGaRm/dndfe01F/u/7+C7dZeG5tJByxA+GHaCy3S4A3vE/jZnXr0mrr3iYvfD
eEaJhnMvdyx0j4Ebi3EIitDzH7hP+fJnE3KOgd9/LwaTK6ehpPkgPLOzmtU+RehbI/4sBgkut35R
GRtfKMhV2CPps+vF+xqsncz+aLaDiw2u5rA7tzsMcojk6NzCUcvCzQqfRUXgA/n4HVcOkeBijyuU
+Q0oHQqwbOZVJgxFBWW0DSrWH7/gykQH579/twV5ZPl9tJynoIeyv+mZqu2solJNe26Jtv/Db3Wx
00PHuCOxFoCjpllvnGjtb0cTuTdm9sWfhYTn5qTvR9JEs/ZrdHvMJ480KvXLQMv7YRwsfnB7VMH3
k8Wi8B4dLd3gz4K14GK/hwafDI2RwOwMmKac+YZMUNIEMvuPZ+fKARlc7HRT1qWN/go0R8FAhhtb
KUsfhePMc9qVYUVuuT+H9pGSiSxfP37lee/9l8g6uNj5YimLELo2Ci+Rw8htByF5/DE6MKNk1jp0
wT2vHVHi6BFsOtq1I51X40Wuf//x668seP/iSDBFgIiUW0XewMcHwFc48HCEMv346deiAf/iSPDn
aal6p49y18Zg4Dct5imj6MwDcgQ0SfkiLU83W2+lrX+7uK7T3jjIxutXyh2Aix//FFeCH//i4EBz
NvgjlzrMPbfSOexqcD5Q0T5YtFvzpSnUJ7H+tW95cXj0btkCRUBjOV9oNMFTqGWD6qsGdOn7eCBX
lqd/cXiMVW98Z0E3rcnowtl54eQ4X3rpegZ9MRXcS84ayPKHBBfofHIgXjmv/IuDxNWtwFQMQR7Q
olHxipbrMl552f+aDTb8JzN07S0XZ8kKVKVXAUJeVqJxYTChtV8rSydFC9M/DEb8i7MDuI/d1j1c
LKMqp9ypgjkV0g83H8/Mtam/ODgCYjNrwbGX107VJM4Eu0BhOueT0/za0y/OCOQG6BBWYbE6I8RD
m5GXFtLUJzN85eGXzW5IINHfQpTw64fWeo9mRY6bwpvrfRZ0Xnv+xRHAaggY7oB+AFbRRDsLdesN
olzvzz6Nd7G3XTn7cuJ4+lQ4kOka+E+MjV52H0/rtfPLu9jStHVWOoeYV8LH1NVq61owYDflqxfx
x4UCtODBBlAH+mSGn1xyVzb5Xz1O3kUItW0Nti5GTLasv9pWhd7BCi1FhQdrdgFpNYkm8cmrrmy7
cxfq91c4XAJsXYmlofX7QK3gq9t4E5dtDv0g+OQTXpv+i63tzuHc1uiPl7vY4A/R1NUZ8Tr+Sdx8
XkT/5fY89/d6P4KpxeGn10DnxOt7KFPrNwsOcC3Rg9j1itexA80aFfUni+3a1FzscjI1oqBrrfLR
P3eBQkvCtFxhP5fokVR06NQoF/HJwK59tostj0uz4Jy4U9536HiaDP7ZXMQWztKPV/aVqT+3Rnn/
4fwCjf+sFVUVipx8P6EtCGzBaIQZtbz95La6MoRzW7b3r0A50poJgDBYMKC4PBYELtijVK349fEQ
zj/qf5l792Lrc9CTfTk7S1YGbRoC/EzANqcmgu6P/qizDUbEAI0RBZD3j994bUQXp4FfWxyN3osZ
5AjgW3dU8NZG6PX08dPPT/lv4zlP1buN78rac4qazplsra/l0sJaP0YnOdZouQiT0scvuTaE89+/
ewnMEoNljTDq/zUEz0GzWB9N2D4ZwrWnX252nxaKMjJnkY7s2Dk/ffzzD3Sx2bk9S+DBeHq/ogeL
L81dKYNbRbmK8dsV6j8cw8UmZ55P0dXeRqXCc2DEaWlWoAPqH37+i23N8buyaFXi4XSkDTrUMJOV
OmD4BU7/lr3u/l4r77WeK+eTc7Gplwl1HWE4fnQHjVyi4XE5t9IYvXUzS+9lDG3+yTe69qKLrd0w
iVYJrq3QOdoHe2ff1ry/85f6DSLwNqiaT2qi165f52KLj+swyY5plZUV+sQUyxHNCraW6JMA/dfL
wQYE6903lQ8LsveHQ7vY4zBdDS5Y0ylblEE8ARqz9sAYAF6Fi+oxjJbNx3N1Zatctirrx2ipEbSr
DPghg94N66YanPCTUVw53p2LbR7CGllWVjRlnWcFm9IKwN+sY3jCWSg+WWzXBnCx1xflOa0XRgqN
vPFb3mI07oZTZoXlLEw//kLXFpnzz6PK6ZeoUbKcc58b+RANfoDe/RRzgVYGsT1EPjrh0Cb/+GXX
RnOx68GGOkO3NCov0aV+H9Uj+tbz2mQfP/3adFxsezUU0gXRqgDOut9GazkssPDELZrx/tHzyeXG
R8vrxqB1H1rZWrc4db+66JLBZXP/8eOv3EzkYrvjdxE0IWnDKYfA14BXOwOnHXuYKbpa8Nr9szVL
LjZ7y0c4wmBAzYfKv+kH+Bcb5385O6/mSHUtCv8iqkABxCt0dA4zY49fVBNsshBBpF9/V58nD9c0
Vf12ynUGNZL2lpDW/lZ337rDy/m3WBgEZxbZEAH0usGeHULUZKsa+ZyMzgvhxfX5xy8lK+fU7qel
VSR9ZGGLMO4ZMPygMONCNEOVaTA5qP+NyhSVGmBMhwxQ/NsBdfxgQIHneb7xpRE6TetPbXcRN3GG
J+9zbBfvII1XoC/75AAJogemWm6Ol7UzC3oDyaydy9IAf5XCPCRD7Q3Bu2qCYrzK/7iskVngS5FU
HkpwoeruAC5x6um+KDTKTYh+yOPkspX4xCf+3GO+chnKkot2L5z03YXE6woJx3s4/wZLU20W76Ql
LVgVCbJJ14POEN3TqbvWZni66PEnpuDn3z6x0k9lnJm9XaM6kJTlVvblW16Jy36+PYt31rOhR521
2Qurf8iU3EHVfgV81srKsTBZ7Vmglz0YPi1E+Fj6rMcOutbAiAFfniiba2xILc930ulpX2ynTzaO
nzvJgdDZmyxiYbfYXbcFg2it/C49ZxNV1Z0h1coeZWGo7VnUWzE+QWoIVsHkx4ZOTlvopXeyiLfn
32JhXbJngc00eFQDjvK35dQdUCJxzfjKKCz98Fko65G3bqnxMUud9qiBTCiwXZiYWUmHSz98FsRJ
jnJFA7U9SkGfbY2LUv/9sh6ZBW7up7WewEXYOqX4RWR1l/ne4bJHz8LWVDCSGHu33aMexvkGQRDZ
pwaOK+ef/vWEFP4samHRBwJh7rd7B75LMdtDaHQNPC/Ez/YjQdXjZa3MYjcibWRpZltb5OPHCYpm
y3Z/Vc0EGjmokNrKL5qYwp8FMWY9WC029gR8gvMU7rQq4IXB7jz/Fv8t+v8fvfBJ+zd6BcqQWsah
qx12Yj8c41dYe+GLOHpDqcR4j8I+iFo3+WP9XZabtZO3ryNCzNV4cRRXrIrHdh9X0S3QWG88ArS5
tOTv8y+19PxZLPe4LRtHJZstGOGHBLcSG0AqnpJYjCtjv9TALKRrY2xcIqIBkfMHodVviBNuhetf
tCzgYOjfMQGFcLQr4cNZpKAPA8l+g2t823h85fFfZwwBIP+/CbtPPAoSYLv3e8ru3BJM8QpFDSvR
9/WiI/xZbMcgzuTYgVtbOpk2gEnYb28qQ19Z352ENpcNwFyFN/iGwbgOCQQ1sH0S2hkUPSCa1xNo
sVXZrO32FsZ5rsbTfcEk7rPafcT0L6vvXnp+KoPLV7b7S4+fhXYHxHDtUnSVQmH1Jj8tyVaO7Tg1
U7syGktNzMK7jjsPtwEDvihIfANi6Fua9LdSie/nI21hKolTs5+2wylc7ZgX02Y/wvOwTq1kmzCR
7M8/fOm3nxr99HAT1dADmw4fW3zcMLs+olwPxQ/Titps6bfPg5hbaoxo0ewJ4SQkNX3zB9BUL/vt
sxAeYweg5aIF8HfsruOcXgE1fI9KspUQXgiyk+Pl564huPakBBcY+6yXTyCaXuWp/a3Ezw+Bbp62
599hqZFZJJe8V4CxoJHKT2gofX0QIvrplsVfCyi9822cBONf7B7FXDBnAPPKYqev9y5YqkUDiSsH
Zj9gBf9Le+emAl8UmI34iMuaLOwh3N4kqJ9hFpyCQBdY+0hZmGpzMV1vUWRcduIzx+S+afmTxbxv
jU9/nH/LpcfPAr3tKUpG3LLZS+vEwOHgPesjChhWtsanx3yxhnunAfwUKKiLz9w0Z0CjtsnWIwMN
O9k8RkA5BUQktw2vV7LJQsh4p/f71FAyMdnUQ9bsfZg1orLrrhCX7ZLFXDLXWzXJIQWp4TbYgSBQ
e256W7kaJWMpwQHhZeMwC3meqUFlJUdHje2DhSSbx+zF0tm3849f6p5Z0A+Qe+Yuzh6QUbrmUIx2
G0KNSVc6f2kSzWI+IjHHXobU+5w5L32aPqHaYcssvTJHl378LNpjlH9ntX2qMiYJiu1JVvotuGsa
Zh3ne+c0G7+YpXNRHHADEQisYBZOg/WYFORbXukHWH/tB2W255tY6KK5MC5PeIUTATTRyO62EhEc
8YZDm6xdtC09fhbGuRhlgbrDel9T748NAnNoCdI+OlGfrKxJSy3MIpl4nc27BBPU9GMDsARoXRWY
a1C2r3x5LTVw+vunCC4GabVDE+MVGNxQqUvuZWzfx7X/97IROM2uT89va2YM8zECSKjX3UiuAd/Z
g7l74RyaBbDfR6d646jeqyz5AU31U1WjmBLsLF2t3UssTdNZEOPSvwZSP6v3Nu4CeZbjsx11z6K4
6UEIu6yTZpGMY9dWuv3JVNAVL24E1DqkAKj9fL3s8bNIlgMrMkDzsKSir2C8G/WwMBJRaFhzWR6d
i9lamlYgnfnVPvOH7yAAPdYkezSW//38C5wmyxeZYi5ms218HCpug5IocmC047RCpA1l8Xz+8c5p
KL96/iyO09RHQVM64udX+vvkFQ+1qG4Tq/lNK6vf2qX7PfHguaQqWCGmME2FmW4LBlSVXvh+syjv
Uu7KQtBqP/k1cAqAygLotiZ8Xeq8WYQbS4mSD4A8RnyKAe3xALnW78LvspXzrKUGTn//FOJsLFHJ
PKhqP+rm5F7rVGCgwoexWrvEWWpgFuRjZsAjKaTecx7ZEfxPPZhyGN+DofH5CbAQ4nOJmlMQm/U+
3I3BTv+Lk8ubwW2bsHLSO7u29e58I6f+/mqSzYLc82DIYXewwqVZ/Z0nI4czVFOHFN/1K6+x1MIs
ztscasuGKhxsTZN676ZhvAJaKvuVjQOcpy96i7lobYATRN0P6CoYqZZB69bwfSRPQ+5cJL8RbHaK
lsOCpbA8o/eo29OHsbGbXQ/36ZXVbmEmzUVrHQxOR533p4Hm0ws8pqMDalABJj7fOUuPn8UxUFWa
kxFDDNpC1ew8A6LmiS0P+tH5BhYm6lyihtvRrFS6g7uYp9J9gyPNuhbfS6V+8YhduK+ci9O8rCCV
29aYRqx9TqLmEWAr0G2b/fl3WOqkWTRHcuxpDjDd3lP+myqBt41hq7TSQUsPJ//moqoYPWGZQkMb
b9VvlusQ4PSK7sLpMwth3QJhD7xquZc2D3GiC3f13HW3l/XLLHprIKRanePhAgivIAK6M1OrorbT
UfcXyWeuOquSAXJNQco97JsS63vkTbBdCtISfnFPrm1ofW3FEsYeRnpiBEFUevoIYJergeQ2XBxN
RTInC5kve5gdRpr2G2CQ0/rXINwi3Sicd2OhzFoFwGYvo/oqGlAGBhpWGvMHCt/08hZ4c7d7s9ss
S559WfL24PLGE5ukcu1x18OeBoAhThv1c/AYkw+gQllArUcu4E258gD+1VlbFXcujggcQGNSD+Z7
tFX9ttf1MG50Dazxkz/AcQUSYFnVO0dR+PfhGHaKDr3fFUDNetq1j72SqX8sYSkqnwBZiZ1ru5K2
xCEDYH7qsuGci/CKAZCwzFBw1nD3HZS9wnHkWF6235or8KCwHLE9zPU+d1PQztW970RXgL1ctmGc
O4l1uEIacoLfzo1ElsmvvNLfT8LfnJ/pC+vUf0ZmnzYMvIPQxylSvYc52hBIy88CoJ/+ouJ/ZRFZ
auCUHT41UNsRdUFZ1DhaSVPgQZtH2ltvblp/u+wFZiksRZ1vpyB8hIOmDXgQjv53KHoDmBt8wctS
DZ0lsthNbKOI2+w9XPMcJ8AS8PVXs6fzL7BwQERniawu4BfQ6Q65ZqjTEELe9Bpb3mlbDTU5AhMG
jKhjrxxGLQ3GLK9VKmlRZ+Ojs1CbDAuR6ketKnh5SbPyMgsNzMV3dlIDPiE0cORtxeHSBoDdkUAs
/BPnI6tl/kuNiH+nlAOw/GRRzFk3KviwhUOCftcmHv56Fl5pJTBO8/OLLD1X3bVF1UsrbjEsLP+A
lvqKW2DKnB/yha0Dme1NQK+ru2r0Snwpl+43pQvzmk1W+bdgY/9zLGn5cb6dhak1l9d1vJpoZ3C7
mlf+JGACkoD6BB0cuamyicKcLLH4GAyIl1/nG1zqtNPfPwV7r1Xu2ANcRD1RvpnS9HD1Si5c8cks
0rXXy3SKsChT+MaHvgFeXlu9fdlWiMyCvLdRcs4TnHipE7ISUL7sus0a+8dlHTML8iZVUSbLEllc
GQ++zRTGGOk4roT1UrfPwtobimoqGmxFM5nD61eJFPfp7ZoEcWG2znV18Dc0fnJa4EQhrliu77CJ
e6PJ+MO0gBRd1D9zcZ1TO4OBXxRW6FHR9xgFBu8T/CvblYBb6KC5qo4TqtI4hRMwd2FRc8x8AKdt
2fd8ReexIHsTc1kdSn6ldMHu2kOx1WYPCWjwMBvwFAF4tCmtb1FT3FnC68CEarGeXAkXDodXscV5
edkcmAvv4IGEvWOKXWUPzpcIrQIOQAFMsXW+u2yIZrHt2nTCxwiSlqR1WtxkQyNwSDKA5be5rIFZ
fE+2qVFwDBMCSk8o3QFQV4YjHngBrEyyhXXjvyOnT9nJbaaiVgQNNFHy2rTZIZ7MCwo0/lz2+2cx
nrfF2PpmUntwbuCcGlE45/G13740g2chHlVwKW0y8Oc7G2xDkl0R0qzs0Bbiey6kKywLZmrgsOyn
HsJWIAP2KiaPbhzdWhH5flHfzMV0bZzXkYOyuj08fSlK+7seCAzQdM8/fWFg51q63kvw2Y2x3Sfw
fLuJbAemTa2ffmMgia7M/qUmTp33ae40cB4pmXKKPfZr8CCfrqVL9rFZu1tYGN65gC4acMPp1iX6
J7XYgco4OeQaeLjL+ufU6qcf32duIrqMFntWNsl+ZFP9rUwZ3C48oy5DFQl7Fr3MH1DiDho9Nsmw
4ajAa5UOea7G6cIZNFufa60iGDok6CEW9zewlrA3WIfIw2U9NItdv8/Grnew+qc0RlGxzxmfjvCD
Y+MGSM/S+zjfzNIwz6IYWCApXBohSbuWpeGQ6AN7mVm2X1400t5cXldYSVN1flLsSW6ecrg6mNZ+
AiBxe/73/ycM/v9dMai7/84kQEDgklrjBXjebAS8IR3VPVSsgCMd7GrKYVdydjtS+WGXFbjWa+cx
X0efN9fZqRT4zgxaym0zUedAszbadaOln1XM1UUB7s21dnmiHGOTJt8nRuqd0wDyrgvKAUPn4sLB
Ob3dpzDUk1XYslCgx0/5n7LKr4kFte8op5XD/6VemoW5GUEwMiN+ODb9IgYVXeu3xOP1/ZT7ZXfR
Iur5szgHAAhGBy2Q1lPt/eZ5dizj+FnDdvz8DPs6QuB8928fMYBkY44SUxRKlzIN6orG3zzTrikZ
vv4iQp3+v49PSKMUrIcxBDSVqD3QoNvG7WvaU7giZyfzEVWwlRl1Whq+ipVZsMOMzgxTjVfB7vY2
TeAyaooaJXsO+E/A2ax9TC702Fxu57uTN/IGW36nb+H+lRhoXwPhkqpZKXdYmFZzoZ3oeqmxfcZ7
xHBwdDLK7hsNvP8EMMFloz7n3I0g6hZWX1mbyImG8iq1HfuOEM3XKjb+O0z5YizEaYw+hZ7LKBlc
12BaocqhQD1pZXOAPsDKRKGKAyOgeNBls8H9O0zY0loK1FWlIi5fHDis7XUe6bCApcCTFw0CV10j
lIEtaMC+lb/qkjj9rtd9XIUG9NQ/tGDsutNpezUmcYeKPcDq/cmPkxguiwmbvsUOSpUeawlo8D28
UUx0l+rYgrd4YcXNLYV7gx9SIstuZWO6NICzvAMDpoqcyty3kcQ1WudnAEXD1efQw3zz5XzYLjUx
Sz0xjD66qesyWKbzH420N5h/j5k1XjgFZ0kHH7MjfFL6DJ5cjQ5yAjPjqX31q7WPp4W0IGZZB4Sb
Ippgc4LjCjhJoX5orNutP0KLsZmKypquPNRwi2PjW+llagmcGf47I53K5y7reIYzacvdgqib76Kq
2LkuLtXhTkJX1oSFJCRmSSjG0Z5Da5rtKx0BVDxZSEBkvNIKfvB9s3ZpuzD8c6EgzBkSk9Um27u5
SZ6hWWf3AsjfX0PqWCuHsEtNzHYe8IP0IqKrbNsMNHPhQz604qNhemoPSY/CxZVMtNBf/wfQI1lk
OjePUGyL25Gd4QP4zykKBpJiEiQUsA1feaGFMwNvrgyMYpzbwBsi29vFhxSvkElv24l+wFdzAxD0
EXaFW2iA7tp6rcWvL568uULQGrSDIwmV7eEWf4ideAM2Dywj7XCq2mBwipOj8m4Ql06KWU7wqMzE
lHv+BqAcrz36ecN3pfAhRXCjLrdXJvjSvJilBo5nuwB/W5uhNPoG6HYWVqZUDzDSXissXVhh54Q9
MMOqBGxsHKp5vAWu3wFa3bLXPpyWnj5LBF2CA1NqnBh2e1Ts6gSWdmkefZzPy0sPn4W/7Wonz71c
bpwuubIlDVjprnT8wqPnksETl7NB9Y7cTLA6gEvdrnOqlbPYhTGdSwVH8PKSBizVTZaQ6zpuQUd/
qNPLVsM5QQ86ShuxCF6lTvvqCvWJ6W5IrCd4Se/O9/nSrz+llk97DbisgYxKLX8zGCB1hdJNQC2b
b3Mrfj/fwlLqmAP0wJmtJQcWZw/n8XeSwGRbyTsgFR7rge6k5d4PXdwFqOJ5h9FkeL7RhczonubB
p9eKXC+yOvCz9/kIG/eulMOVUyE7AvDvwACai5W8uJCl5kg9axxwhVTA0q1t6XVN2a3s5E1P+y2n
cFoQ+gbzbgqUuYwH6c15evDpqkxDS3+D8yir36lT5QqIimLanO+3pTiZxXcMqW6Vnwwc5ejeRB3f
jbz6edmjZ9E9xgMcCSJs7PLWoJLeKKTynD+df/jCOMx1hB0qJKYygsFHob0fsvdgdf0qmrcCZxVU
kaduNGFSrIlpFjppriqcQK9quhYG1T1oNRt4s5oPWSt/TXe3EJJz+J0PuTfzMu5vBCsnErROXO2s
0vmAkd1krXwYL73CLOyNq6TyKuqj5nwKhuzRKdd0XguaSG+OvGMw7AK4LYr38H6DiWqRpQX95bkD
RCLQT9RX8cih6rUA7AbQFtbq/mPf1iXsSlCY2/6Kpx7GqjC6m+qL7hq8OQ9vsCoHdJj29LlWt9Ex
61SR7FIv19ZKrlnqy9mirpKkdYUTexvjTxa/Epk6ufcJEOVWMujChn+uMqzbzEydhB+XKcGYhBPb
QyKLu0zW79zud6ZaK+FcSJp8FvzYMnKqaYF2dBpjj2XfZmmkgsZYB7i5rQjTlxqZpQHtdayRLRrp
TJ8FVuHckQnGfZPz4jvNyqq50MZca8hiAzqLQTFASqadUtNDE3WvnsvfcZjy+3zCWRj0udywzAQM
M6lstx2J4RptWSDaDMzeXfb000z4vHyJMbOZBYNkeGj3QZnV0V3u0fbH+acvJJg5Io/hqA1251W7
bW2YqSSuhCathUN1DAvFy2JirjdM6t4pcTfdbiWoB991UoPo5dqTt7LnOn1HfXFCMlcaTjzuq9Z0
wAnXmKCmAYPd5rckgXevZgcViZfYWyseXBrpWXij/JtOFIa928SHCRG3lYLJ8iqvcCG25zg82hM6
5VkLk68y2nKH37GTP6rfVB/GQb1aOv49P+ZL7cxi2/QVAHLe2Gylkz8lbvRQePF1rqt71ozPp4Kg
lYVlqZ1ZePPMuBatMDK949zXuELGNdRT3sOxzFNyMyZr4qCFUZnrEq1JF5XMKThTqGXa+KjnC5Hk
15hrCxEy1+BNKD2RSVc3W0+T30nOHoG6+Ch1tLJrXPrxp877FN4xPFzLUjOz5X7sBRZh0O5Pstye
H+qF7DcX4eVOBs1lic+zUsLWeAtL9hFcVlMksMJ0SV7vWK3JGtB9YeM1l+TJjkrmpHiVvK+3Scmv
wam/xZnhK1b9nSjlh+jEUQ9rBQ9LzZ169FPP6Vh6sMJGc21SX41Ve+NT+1qN75y/Ccj0wiwWB9j2
7C/ryVnoZzDhjsXJY1nooQ7atMOCVVddIFry0BRy5Up7abKRf9/JB/uhLTivt11muh0sW+GJacFG
Ohqd/rKonMv2xoK67lRjhBycDQQoWPgzsfSmiOL73u1+O1W5RstbCH86C/8pLhicfXW19f28CjJL
XxUZ7KYjHt17bf6hqm7lg35hks+1e8obvdYTUm+TrIsDzXgEm2utghpmuUE92CuxtBCp5LQAfZpv
krG8dlIXzbRVHMLB0sG9SGpWVkln6fGzRGCccZIGJp+7GhpjL8Pt50h3WVT2cJgvb/oeVeSZNbxw
NhxR3nznJ6zaAZBaB07Fdy0f7Mvmx1zjJymaMlCRb+Oq/XCpgFFsqp+jyrnVQAa61WVV/t5c44cr
DFwUjDCJZhYP/M76U+bq2/lYXdgSzPl5mUMcmdHK28GbrghZ1cMmrufyIJsC7qpTZH5AQU72WSHj
yzZpc4mfAzPFcgLVbjfJIedh4zhtee06uRIriWFpdswSg26EwbeLhqV2LLZlA1NQ+8INJpltB4C2
q9qR4NEdIfspaTe+12zOD8TSr56lAFiiJDL2KnTLCQEmIpQqFZW5DJPozfV9wPGgqGQsYYaL6gGu
shtV6wfb9VYicuHHz6V9NodwjBYFg3213A2c3DOVPJ7vl/+e8cWm9f90faBoxTVVDKB08U7ynv+t
XWGujJT+U9l0r7RPfxpd37n1NO6HuDOHSrXZUwZ40tbAwzYYxrIMHHhThjllj9R3SZD62RpPcSGj
zlWBSjtVmpvSw1WLSl/zKsc94QQf6thyqisGwMjz+X5Yaue0DH5KqYmVaSZ66e4KDRNqlPmO6p0Y
VPIcomLq49sWO6G1w4j/8vRXfX4a50+NuSNTRamafNvuogNS68HfkR/2lrgh25K9EyQBC7Aq7rNN
F8prci0OyK1b9keHdlBADbkyrRaW+P+YFZ9+Bs9pN8CwLt/K6NUWdVDG1x1uuM53KCH/6by/es1Z
pkC1aTz2GLJtPbjaH0M3trDvglmt4e4IS1DGEIpxhXrFMK6J77EARrhjgndV/hDbYT1VmF9lrt24
2GknSjNAaCvZOIcmT9zqjdIeelScbKRtFox11Nc9CmkS6lzDUMzI20KkteUdYUfuVRBD8l7n3xkq
qspvpaPqIegIjJEAabIBY6VpYVcaJulwBNW7cdIOXKLHquvhRsf8El9XMimtYPBEekUz2oYQQejv
3GNekOdT/bMuJ/YBzwaUtXtTZXnXwJQXMkjxfT8Fvhqc8goMtvhK9659Oyq/Rf3tmAz40i38wmr2
ikuWvPXC0daVUimLTOCVdXIF3Zm77xXL98aO63vSjLhCzRIUHEwizmB+AcfV7VB6Y7HDkbaJwnTo
ox23JhYkDGbxsT+9qk5FEu9PfBrmST8MGylpEbqpLQJh7DB32ZYSPzmC7tXthWrgMD5inDT/q+vx
JkYZVOh4wy3tqx0vUVchu35f4Lg80+2uq/04bL1jGflIq7cQs9432fB7sP40TvoXphK/qfUbpWa3
ZBiKrWnYN5qCewKv4yhxQ96a7PqkqQ9bqDlS0dqwgAOergikWx4GH2XKg9U1d07bslBQWd7FJJJ7
yLNpjtNaH9hCHHVMNqaRjRJn2L9Djw8j13b08ZMbDVfeyr9rx9wO4E4PNG6J29uyZH/oSI6NGp7T
1LhB3fOros5v5MhCL6V3XZzv7FHcEtn9rLvoexp379TlOYjaeoOCwgzluj1qdq34hYzRN9M2D3zC
4FQVDQTu0LYqj3+XE//lKOuF+ex3M/m3uZeE5dhfG3vYwCX9e09doKGLMbTt2N56VfwqwNNBxfQm
I+1dnmRe2BTdH6tPmwD2Y1uWVBtpngsRYTu5izSwUB1HL8Jo3E6aH5nvPNOEbpiuvWAs9ROdwLn1
h1tOXhzX28H6YTuk/EYRD/dMDHbZfX7r2/lTNKVvYzrc5J7Yct3BlKPaWEWG+4gjdf2d5Th3eVxo
ALibuwZ0oripN1FsH0s7PYB3sU2MOPTOsAfM5DqKVVClznUVtfeoI4o2ZVJuTRwd4SYYJlnyExMz
mHJ5H0Xji7SbDczkwsn5mU3eg4eyOcv1AsjtwhHLvxrCGIo4hf9Off8uAXnOFh1ywz0ry0M7YaJk
eguZ54NprJ1x9V00JkGi1RY2O9sevhZO46eb2uT3UVIfTP7uuX8IzX6gimqvEoHaHWwiM35FZBO6
NXshSYwP3jigxVH7yTMR5Ahf430U4SsLHgp7wuoUDtr8hlB7l8HBJ6gSjKmo+/ym6XkcGCJ+j066
E135QA0KEnVHf4OkjTM48ZtofTedrDeG7ipy1M3oJ7safgZBYSuYVmv+DW5UD6qfDpEkzwXyHy6f
UKOI0lXs7okfbZntPWBxAjKm5zQoKdc719jy4MWw0/RdlHLopoB3QT5hUphNh0/rzQAH4SBqgZ8z
FmM/p0yqZ/im+TpQ7TDJrTFEfTMprqMCKG28h5YI9pwOgy8Cr1fmWTnJuIGXKYY/q/OwTVBDPsq/
fKzrUIFG4ob4f0353BWj9cAcA6xyUpWQmKaWg+qYwm5QPB+LzNsnjMYvrID7SEi4X8LjIM69KnA5
OueH38PwM0DNAjDjSco8hL/Usg0Ebc031nXqR+FHQOA6DMloM4G2hriPdbFtAETewIsMuEz4gnvP
fTKODxL0XLodJSRHV7x0818C9+avwsNBXFnX9A4G1hbSUclC2efYVcEPPVK7ZjC1tS0cHzscPjnZ
vrB4+4taEIx7I0t+gvRLIqxhUflaqticwAAsjLtJ3cg+EeFYFPAwJ3jihgy5rY40rwzfFBIQ1KOb
jp1/owvpZO+uxRvz5KQFex4iH1IVkls5DVpt6V/NEA+/pCTqh0ZqOGJ5sF5kWsBer0cnQBaPRfJ9
zHXnbKpG+7eoe3vNCt+6bj3Y4W3bpuKIs87yzSZvBGpModeiV8wp+U62RtW7NG/9XQs3vR8JEenP
ScaltXNRWSof4eMdb5CG8FOapjy2npM81xO3/0QRcBWwXIoHetMVfvURFQ21t/BkMj9RNza8J0Va
b2QfZZspV/RYWy67y5KB/KWkYxrDSstD5NjjXYJBfcsgcgJkrq3vOnhr/pE2NgIPk8r9fZMR+6Fg
bvUEwod6HouqOjDj1whJ5goVtqWLE0E51PZBloM4TnHkBB0rxEuCRyFovRoLLmum7w1UGumVIK53
rNIq2cBV5612WKO22UAT96n06+TnyXaMBDZOUf+0FjHwZ/cbcmwbuEHcG3CJh03epUlQjQz+9CXz
VYW4Yvk9zO2breVY0WPc8/61EM7wnTW2961sneIK9wV8lyjV73UbJzvwusnB5954h/zZ/XI7q25g
ZNGnm6xtxYFF+E3jCLXbyW469H1hPfIRJSijm0L+66EXkU4sawyx7HXf68FR6aZMR97h4gjK0psp
7goeJm2ZfwxTVTzwtBlBUu/ia9X33qtHoyK04tgJIcqkYc8dhVYqLGj4PowFHDRrL4nzdzjPtwbp
Tyj46ux51XObhU7U4ITUDB2k6gG2V+K19n32kifSjm8rWPVGKDs2Lv+twKtONrAAdLxQ2JHTHbMh
IXw7qMZOsfOYYEByGFCxPW4nVG9ZwdQN+oFDF9wEbILd3xjSInXZDvh03MLGmR1FgafjXn7kJle9
Fdj5lFcReJSe6cx2LDSOKo94Ik5bt75Vun+KvMfWFT1ns6e2cCEYyNwMq5cvCqDdZF1h75a1vU1D
FFcXOmSME4I9kaJPSZqSt5xGzxz0oLCNKkviw7OSz/C/6rqAU+neoTre+G8Nh3IKVvAiiqpjJKHc
ndyYx6GEt5WCCjKKnI2NXWh+TRWt9cYg/T2pOpLJTZ9mPPSHaah3xTjoMYTBrm39cvFC461dRD7Z
+4J7JA1L15KNCNrMHro/fWahJgO8TNBc9CCm7pjbUKCBodiLonTDjhR+cp3kJvMeSwbP2jLQZWua
m74j4y0yixh3JEmdfNsnheVfVabn1gbmitR+ymGk1G3soTX+NVDKudj27Wi/wkwg7cIooz1O/PMi
/RUNp8+53iPC37OiUmWQgKM1BbYi6sXOsJ/YDLGEq3KRDxPfNIzrt8LGPheSTZX4dz44duNGSc2n
27SGJ9dD1AA6veVFb8U7QWpvQH8P0bDNCjF6m7indXZQEtzfzViq5B2lKSY96MJJqxeMywieDD4T
TEiT2DahRFh3oV31gKtFdoNdlQPVJLS1sFzMcO/ZuXKHEmCvCVHOXNJrRlqRHxSKUcwmhUseu4Or
ofc7bxRSjB7TuNwq7VpF0GkU1u96ZF5+ZTU9jr84zGHYBkRLkR6aujTVhlfx4AYJcbgICIunNwtU
tDxIhymWWz6R9iPqqePDfYe7+Z+pjJMXlKryclOBtn0vGppOEMT1jQqBmSlI0KEwTB1Nazw7FL2f
6xBWel68Q/13Od6iSqcRIf6pxf60GVOYxnGPr2/N6v9x9mXbcePYlr9yVz436gIEQZC9btYDGRGK
CM2yJA8vXLIlgwNIggA4gF/fO7Kq+1Zld1b2qkfZGmwFAzhnj/MLGiBxQJeILvq+mXj96VO+fbY1
076YsgbhfHhh0v6IIqggCxka4lG2vFV4eYbuysNG63ZmTmV6aCqjq912iTzIN5Gy6SpTZEp2Q9eW
9JrDNyxyuNjwOQpFE/WJIJHJ7tfMhHE3rSmKZzK4odoDR0UJ5JGOuJmd1Wgb/i6Ej0Y0rsj5W9nV
i8ghhSbvTTLycGWSbibHuEYp4hEVCutjWSet2Wkd1e0lZj+iuewiHGIocS+7XZTUY3zPlra8Y8NM
ztB/bT8yzRADscA2PSMMIisgPcRQh5D8dDmrdImjw+hZKXJkq/IvVU9UdyijRCPTWKfz3TB6+RYw
C/V5hRez2q2sjD96uertTtVmnI4yTqJni/KIdF+zGFVey6r9fIeLZivzPhuSdRfYhPclwVxRHivX
KQjd2CSjIqhZft9smwq496tRwmyfuTZP8SpGx4oTTFcKdun5pokaya5n3uKJXXXcmsNm2YxtWPVx
dsd9SYdDP6tx3amSRMOecUg3D8QEmu6qEd8ba8MAOXWz2R4TOQIzEdc8t1GZgxbJwl21UusKmMji
bR9c4jfcmZ12T0iCn7ei3eisINekUXfgipdsJyHykrkkZPtcty4rd7gxPVT+ccpeL0/lA8xKyF9v
SGfYGZha8naZL6McU3jsc1fTcjrieIOguaqyxhRZ2hrIvOOIRTncSEmbb6Vg5VUbrJFX0mVQDiwL
fnG5aML03enO+Z1fEAe6865HVobjHeT5icaUdW6bytFdjKtn2smksv4Gb13uz2qCMREiSXop0Ju7
6VnCmZAUVenR6AWsoXwYfEWrc38JYM1lCTVl4frY/dzsVCZY86W5TW3JMHKuDo+sTqoVh64EiVVQ
GQekwKs++z5xH/o8xuLWndpSodd+w/tdF3FTyweUb/rXsF4M47g9+s8LMXjt42y7mvSKqqSRLUIC
XVB0LRjC05NTX2MWwsKL/iacNSlTz0D9dA3xW7tBjsBVstW3kvTE5QFV7LbE2uvl2udsM5dzYEnK
emvzptSXU3qZZi4wSK4WKAPastv2qaGTY6hONn6y+4mMnk4HgdfGv1Hio2bN/RKP7fWyOlXpfEXz
cnZEkggA3hUJHepO4FLWT5maluR2ifnqHp3G4Xma/bZkV1OHjOvduERluOFobn1AvK1yz4MxJdiW
ADafI2oGs9yPqo675Hqbh5TeAZax5aGPSTSeRzXFOsWCrv3S5MvK0/iHq1Wt7xlHeMBphVLV3g5L
4mtY79Ffih0pC/m42IydGM+cvxduJP1bVK+pvkk0d0B++qrT1btZrB1uJkhJNCwDQW2vJWGNf9Rt
J6o7+FkbfkIiUaJvJxuhYnrfTlQnMLgQXn5sKA9ascnaefo+o/saIFWTsrg5V40P5mjAK0Yqh4th
pntnkB6Tz3gyok89BpAzjzo+nsCcz9EtNTWaqwvLSItBDh6KZTd2EuloqF1ZPgBGdLh20SfqTd7B
PM9xb9eR/tFG3bA8xiZFw6pKa80+CXA09CeFKSI6CRJj8/cWb8fvKoXMu8llO7T19xnadYLpiY/t
uhRulLE9MTLT7TsCsSt/Kk3lo/t+Wxy7QoXw+iAH358cqJb5BphTUn3j85CUn6kV3H+ma4CsG+cv
mfBLX7jagDeZzSDDNq8Stlmaj31PuvtU+m19J6jJ5BDqsB5O0l2Z9bXQhVzUlFzXZR+F762VRp09
T+FaAcq79BlygqquPfS6VukHsKGSPWNvLtfDjIl6fqCMpOSZuigtz2OnG3ub1aLddnKuaP+oEdCA
zRE6RxTK5C6BDyW9bTZcpUuOrFi97YaFbqsoUpfhssPhTujJl452GgwtTVFgn4rgZ2AoaBrEasEB
G8ZHJZakP65QXce7pKpIu+tpasrvOjEL0A2+0m68M9VYRVmOfpHVQEGaeBxrkFoZdi1YHc/3rKcI
nN9MlWbPq4mQwpaytvLPhA8pHjtJCUSadVI1SDwWfAOoiON/uzZ6GMiad4uwGnyiaht8goidvQXT
jH/LRRXbqtsRZcbmGVNppEweNzhDzwjgazxkG/3lJFAWWGFSoJEz4XtLy8gUKEGZ2s9NC9FId9NP
pQ0Z4BU8eK8GbzT+ahsbuNlVFLc3L6TmA/2MaLGg+U55KXAkymTWsOVQajIARrPt5qt2xbvhqwCA
Nx8i2WpWYJRz65kMyjcYh9R0k/mSLD7nrO/mc6qXtB6KLulALC+Q5/kdTxmbjsSFTVyDg5bihfLM
TDSfdMnmJ+QlN74rFofImpuYjJeCxs6ZJHxuF4zZS9GVugFVzQM6468wHsaQq3gwYfdjlJT8tuIq
Wx5Y1IQGCibhKg0FEEcGnMvn3rTqkGH6kVcwnimPEUU73xxE19dNj7uK1YA30qHrxQDQt7XLzWzW
TOWYpnm9pw0bKf5j3md7WOAmPIkX5AJVCYkze7Fm3hx1rElfBD56hSHJIOCjQsl8MTtscXmkhjp6
rJfNuOvZJzQ+I5Bi2oAM9COmiL7Nup0vRc3PEClyuweOYN/LrePpGSNqR+9QCOX8od2GtcE9jhzj
c2m2atypCDrHT8xFin8PnSApYNeIREdTmzq+MaReCRpHQhROUSZaoCI1a7L7kU8c+Jonk9hzztWO
jYwfkXTm28OGtwFC78Fvg37umKmOqhbzWIiIVgnsea6tbwcq/CtEGMDxygYQx66r3JgcAjjrct+p
ZcC7vZuwU0KGFS85aZJueyybKWZ7lGanQPSBWIz7KZQ8e4ZdddInudGqfvcbiIO8jeHTzUu8Rf1X
CrtJdBgaUfqnVmIJeJGMJdunim2CHdSM9fiEejT4nmDRMOhA6WPeYbKPPaT3dE2AoCLbguCWtxkt
uJuDfwXStE138Lpxtqt6WpeHJNbzTZeuqztxpGG5Yw1/ZXcPdMveD3VQ7V6vgmUHp5AHd8AFR9wu
npHegv7vLaUFqBbiqnwZdLbspE3p/N5PJmn3YIWhHcFkMHhsb6mwP4E8tc0BQ4xfc5jfeH9dehx+
x6qXC7sdGpLS13UgmXxtRZud4mECOAokTe2lVJC2rIGr+EbhGimL1va13DXrIGCbW+3WAAVA89kR
3Anpc0QZdf2drRMQF/NAEpzXdloBHuLM+JwsCCJ/TRccjl8QionFNR9kWiF7A9tTuzOBw4dZZTr+
omvc8fsSGWFPE5JHMG9kel4eoTtvh1cqa/GKpQU7yFp5AJhZyXV0t4ydKn+iH2gtX9JMzW+2RtjG
flrV0l1NoGEumniQEdd+lQnA6DlJ1U05Ycy+bkWaOowJ5dC/rEkHNCOOOiQtJIsKJs6zNpSxyHXN
yfTWViEdjjUzbQlrOq2WYwwo/+fEA8eZx7bWlQAh7GrREwbVqs2hrtH3U1bZ2wlfu+SL5gE6jr4R
D0ufALDXyJl7UrZDk+pcTqc+eHlH0Tj2GLFp4Y/REoEHiMScAgBNrGjP8MtuI8AVyT9cVm1XaZiy
m46m4luCZfkg5jUc4gogHbJAgQVHFfBZnznwBQxpZaOAej/OFncDTBD5K8G2tylcW4cEf7bzyZbu
jEONPV80Wiw3Dsymbyy/WjqeAZZk6+MAjcHXKeYS6gPS4wuhIbqrdKaBFk/dc18GOC3gd/2I1Vqd
I7P0B1NuX8s1zHvUW/VLDv6u/OBTWn+r16Q9EDmiJVUt24FUdXSTVH3d5xtu3ts2zbjPre0EPyAy
ab4mMeWnvo8QzBXGGJV4ML8WKsvKN7yc5FtTZl1Z9DV6ipceidNrtEE0Uxlmf4qqRwuz2Kb+hU6+
ux+0Xa+oTLBSVUPcrQcS2bnBxaBMVKh0AEEVK9S4Qvoch30mBT1Dty1ONJrrY1Rzc1Ulo4btUXRf
zLgth3rJxn1T49vkDRy/NeDgmDd5EtbtREKXtgUwY4o0UNXedU5D1hUNzbHpJ6AsSPMb98vAx12M
yUXlbNqwaZgO68BkHbkXpqW3FJ6CG4CcbB+iC0DmN/Yp9l29x7WSXncRYwC7Gp69N12CxVWMgR4Y
68oD+l2ST3Kr6/vWJIiWBOe66/jayjz2y3a2kq37Wutsjzq9HpmcSvDC933S5HTkyPIdPM1wvM6h
RTZCxmM0cLjmKgwdXGoznp3vTnmYDGtAcRnWtDxDcOJ+UNF4tZRr+oQlWXypGlVnOxwJWhdZErMH
Qao0zdls5I+aIDAOzOyMrS5orXPbrmmOfaJHA1Q2V7sWAqJPPrOg8/opGt4IJ+EWpEH5LWtWcWq2
1Dx0s4VSckSQ4q4d/bazDQru14TQWxS39T8jdSGwBrzOq1lwa6YYnLF2Cj6fAOpHUFUtgCIsWEHE
3udmUhsgKYNEdyQU6ekOlzeKHlkaqWPDvHyONY2ueVc7eLC1CoVkc8oupZnAIPtWQOKqYVaEG1Is
uxm9TTe2kvJbSIO5LRtwZ1XbyXNEAhtATXbLTQnF3z4gxO6sNiQnI8V0wlSAHLqiHWp1O0eSfQUE
X/WFHaR6T7VqCsgCw85j67gmKXMPKTaWL1U8IPKeIPeBw5hTcx12ScMuhqdoYXHeIb7/pkU54pyH
3mF0iTli8QmV1UtDBn5n6rQdc1sl800pZThVYz8DwceV/1hyRj5Rvkh3SMsBfCmi+0dwOHrxxzg0
F6A1GjDKuMHeOsxhR9+1y92c8OFxaURdhBXUKIsQaLOY+jb2ENxPuAuuBFsFZIf1dk22DfolILyR
wFPY6BoT8MAbAPWaHZpUNHNu0Z9SdMF01y6102F26xfloCWmAGOwLZj0lMCy/bBt6k2FeYXMrEKm
dzOKK7LAL98u6VyAq/f7CSTeFc3iqTC4X2+aWYPr3cirx4/Zt9hUKFqkvm8Yuj8PkA8VNczB8BiW
3YGJDS2scK/kNnXJEUmWYMmJRrEwrcJwNWppDxrG2LtpXjqAKq48M7Hyn2vZkzvYZS+zrk2W72Hx
9Dz1DS1qyOz3WbtVV3aao0tSy/QQ0ma+S2QWAdPp4lTndGj6XSIoy7F58p2T3XCzyiF5HWuw2nDr
2OMq1+yIYFH7kPTbespIVmNX2zoMQ5n/NFQojLVqBkW01VX4QMDndMigWS9C2i9Fj+20kBPaMATP
4ES3ihzJPJqcIrMBVyytAIKF4Scbpk8puuzhrGfDoQJS/6x0SPNRAdHNcRCWYMqBpkZWPUW4aA80
AoWeb7Ji9R0AvBHNK7QZqtseAVniAVe3NQfkmn5x2IlV2CEir/JXse1q/KfnrYHpN2+nKlZ8j0lK
RKcV0F3yRdAmbFcqoWG6o228ki+rJmE4+CaZRwaCtVzV0yD9Wt5yNCphv4fRVs2nGee91zsQgYGi
HXYABLXbeogsAZyqWC5dDg94j0BoKVT7nhqMl98QCjuHvRWpw8lXRQEvUVpHn2wNbOLKygkABoZ2
tILeYJFZ61v8DrpovzlUtsa5DyXO4Nw66dl1uiL77yXmQJLOYSUrJvxx7kV9DGNfNY8JiVXzEw3r
8CbSpLdo4PLgn/QPbE3a8ZwFO8x4wmtkms5+HNmUVwrhLy9ranRyVUJ9sZ0iWPPldYX8iQaXv3O8
vS1lmTbPGw2x+ZDVpLqPOJsHXecsw7vsZx/PvMMUv6DV5ZDNNol2q98oR6tFhPaSZQxmaCAamFt9
TNBPZo9905gW8YWAIsEw1DjUhwJ90W47zthkusdqK5f1asjo0kMMEFXltVWVqb4iZ9fGPxZIWg0B
OK2H8ql3NbRged/rNMYKVi2SXJbtVv7owAKs0xGjVPBQ4lCkd9/TeAVTliuwGcPRoRbAAMXT5fSN
RKtvb/GstuNxQ2FAgJrdgHIUQFez98xwZON2fYTnuUOXgyq4ED19HYnrwPIFFiaCoIRhbd+AYY24
DNB2hIT7USKt/RjF4+hPDBe5eclWi8bcs6YxFk6nJ9Of8Aqg4GXHGrLyAU6lYRjfEWrnuvNaYsis
c4JdafzMdd/JGzEwsr0iTZTZ22hYvd7jwcDLWkAxiqc/zfBBvxtirF67BqkDyzmhaxO/DJbhZMpb
JTT7ANBu6xe8E4f5Ewxll6ZxVSbCniPEdEBykKDaC6h0GjL5NYDo6l6GearbnfDYwh7V1idjXURb
gr2EYLUxx1Zmy4X5SkL/UBqUTT9gyqEdMIJsjCDW4HMabRjG0kmDWUTHxv3cgoS8lavRI1Lz0sl4
UGQbRx8Q13RSr9FW9m7fl7TtcczPJHqI5yYeZA5+k8trhO4Ec1g4UuoP1YASWpzSpk2m2zERg9A5
pt2NYDzRZVufGueT8GOege5iSpduZc/EqWE6VvEiIVYG45ZsBzTTq/IILZxsAAgQZDi/IIQx6yE5
EXF7Hiq+zuB/J7+8ZCnVIO1IllDVnzq3YGas25D5c1lzyXO+CYSJVNg/zCNIGgNIdEy7kk85aD5Z
j4AX26aP9g6uMSfu9ESXbLnFC1i59eAq5JDHByFrvX4mXUAkSV4xz4fpAEhqBooxbAlrv1WV0w0U
tbPCO7QJYPvuMV27JUBjwhNMOrxSSQem1bXUNDipN4V3rADOgsUTOorBQO9SmQapVQCgpvReZxmg
9RO0ZgaUwcYbad1OzRlEcDmI9XRq9ouMp/QZOSddB2zCxlP7aghETA9AVOz42NimTD8AHWfzJ9HW
XLxUDG+TZxOmlj2lFGs+3tUV4sq+I7u9XFeoNTsHoAvRGWvKd1QkPr1ezLyqm7Zq0+SGxVs9PlIz
IVlTD2u17LV2egQFT2lJi7Y3k7sOdRqaWxlBefJYCrOsn8NkqgYMsItBZ09danFzeOQWdILK+XnT
sI0VFym3uKmqeKPvKbs4WY4A7FsJMr8MFnoOTaDxSqPJHEdei/gQobJ3+Z65JW4Ovs/K+Hos27nW
heFOLPMJKhWV1Ueh12mDBJX0dTCFNU6thdXYgIHgbZCRnSG1iKfbgCauXt338J+0N07YKX0dLdCX
PF67MOzHyftlj+DSvt/3baA3kD3Qp0ZXkMZkFnKvXc3I+q0jHiqjdQH8vu8XrEwl2dQnDmIdrWGh
gzomq5+IwmEDCDaKFlA4PcM2CK1dD6GbmE8x3qIBQbJT3F4teMTHfPJwNZ4BhXF9HaIUuI2fRz4A
Uy0jv0vCAjHeGhkCRFwrIXBHAB17sBECd+4y4P7ZAzhbPUMrhDJWnd1jg5K2u0HcZBLQJ2Zo2GiB
1rGEvESLWr8bjUcMZIiHvO4uDmEZiy20Ub2DKmopcyJrLFTR5RHVxYzurRuR0ZFcNFJkel03PwKB
oxn+e1gr+uQd/LtwjwSa5PTKKJIo0G5DyR4VaOcBy21mlh0EGv1Y4GLAnIjyqChCJHwZQeWRD7AP
G5yTomY4vfS6yG+ZqNrtBZwdgF8X4AoTNU3INZqp56yQaLy+1i0v0xsDHTr66E1fV20egT5vHr1G
d3aBOOPFF4gdAhFe9YzgVpazJV2xCqTdYrxEaJ/Gj5T8NYlx6BYKTMlN07e6vxGiwRMwe/zEQmR8
XG5cJzZ5HIDtoq58m/CcW1cP5r1FEQmw4hV5XsdhrFuYrscRaw7oZKOvpFcieSAr5JaFGOVy4ewB
ypvdIFDQUvhOdEiUwYyOE7YVyafYSPoVBH7XAIExSZnrpZ0QPkfg9smnXrF6Z8VYYolItvApTodx
KDbJt7YoAewlOZQ7jJywHPRvjYyR81bFBKgmgQGAHAROalZA29q/9a5bATMpCqoCLsu0bzrcsABx
rhthoLZGiv6Sddgrpnh8EEIk7clCq+CuGklG6KP6EXtWS8jFeKKrGRQ4khToMXQ1au1q8KNxTkyN
pxeGkbE+uBKIbIGYfrp9ictJAE9v0cZ9Ww5uMHsSxu4rbjXX7kuB94amXR/fQHpLIXIE5QgVYuWm
raAgXLI9boVV7tCkMf1MytHHtwoHN7aLpqneY81Q3gFVoIKMNBFtVCx2Dj3+ja4E6tEB2iuwRdvm
HDIxyZ+oQ3YPBrH98QsUK5N6rCe0UhYhCPk6Z4oCTxurfkXcY9IA0QQh+FmPwOYg4azj6xj1T+BQ
22HDBTi6y3DNaTJA/BK1Y1rofusW/KNbEZ8k08maSyxO7hl3S9TsKpvo+N5YyIoKjfEHxHaHL6BQ
xTj+vPDQkYKqdiVXYiD0e6oH9xXHPWeHGL9xvPUQkNvuuVfmelonN+0GT1ZdgKPJ7iGP60i+sK35
mIwcurytTMgeNggV39H9h/1GJg7ZvYUXAzSxtEtRQ1RlElUDw+woBHKAdugT75BPAARWjFDUMkvR
zKsXxL3dTFESKGwIOOb2UO7Ml8Hcs3hX15n7hkulaQ6AimNI5hISvVcr2hoh+Fxc0lxNHph7gXQv
PGoW1S4tMqLogF7Qfl6GfZfixkN1RrDXiNaZhxNTJHy3wLtBpgvWhKJCAgQ51oEPEMdHCavOA6tw
hy0s6uQOooRmwhwFPh5PjuzXewItYFp0pIUMDhXD822GDSnpdrZq7Patki3MCggN+0jUClwNSoct
Pi79OJZVDr7d41gGQZpeAibR10esMHbnwIurSxeQss9zm9HkXAJtB0e24SXD+Ap0AOoVNX0JA7KY
rzIEYkeY2bFKLexeYPQyHgLVFi+LbFO8RdB5GwPozsA00+vVuNG8riNcoymQyDT2j0B7qX+zKWhf
gmdQJ2h+rWHAw6wRl5iE+3y2bIJZc6HTMGb7fo2T6qsTU4AZa2ADq0eoknBGA1xR0LWV6H+UM2EY
WIYefNj/QFJ+Bu5apldQkOsCV8QGCWwkIWBRKPQe/fjcc3QHiTBNjz4Quu+qGpy1I2KP6hzozzHl
5NQT87AE842uqT+AmZmeaJtk1wB2569LGWUPeqGszek2A8ZpabtXJmGHcYzCsYnX/lGRpjoy6H1y
ZfScA3KHMlzo8AkaEXszQZzymFgvCuIglKmbDpT9YCaOVg5zwW6H+AggyrzClW4+zTNETZWa5PWI
eYbnGooJvAQAPvSyLsDBa/s64V2DVqHFoV8w6Y58NuVLvCl1SCnrc4TPhXzGxpJ7K4B0DHF13qTA
d1FmeNU0Gz8r0q75GCtmwK0NAfpcDox04G2hZ0aKNQWmJkWVFK5sLUTQ6+0GU02OdXjbQc+ZPMQo
6ngeodxEBmRd/omB94+Me79Fjv6DoWNAy0VW1lIeGM6IfQIpJaoyhxrqRZT85hWIqM9QcbJTykZY
Yyu8w00Pz+2C6MYhl9DdHn0LmROSbv/UBvJHOTu//fk//JvQl4Am8QAHXLbYyB20T+PqYcAVB6wx
woaRA4TdxBER6cjVnb2SUwEav8oKEJ/D9CdmlD9w9/w+n1lhaEFAkZWHAbeJ3tVVst7KEqpmzvDw
QDOZpKd/bXv5A0/N71Oa7eiCizlPDhuALPkJcZJNt2MdqPljWw+gDP/1j/kDR9jv45pBLI9Zt0Ti
ABA9gjqG9fsRbN6/+Z+4/Br/4TUzVswOyYziMMsOLD3D+qtwZpk/C9v/o1/S78xWflRjZ1SJHB/s
4Xllw6nMmjsEr/5Zbtof/Xp+Z7DyjHnI+xJxSONxD+8jVMOwE//Jw/RH35z/82+nXMEnCqy2BwVy
PE/tjJOhAkz5772yvzNNRa3hIhD8bqKtw1TnAQm6bfgTl9sfGKHp7wyWiWXdAts7HpsKSOW76+vL
nJIERJECKQduYCaYpYHTeGHu/r3/z++Ml6lYx2mRHYzBbIUtYwrx9SQn/vSvvzu7/NL/b49Z8vu0
ZtkEnsxBxYepKUe5d3TMhgJ9UKJ9T7oe40E5pspD8GdcdA+yamu+MrfRcpdEDVfXVdwY9RzHo613
YOAWov72Mv7nj/V/qo/h4W//BPfX/8LHPwYTbK3AYP7zh3+9+hju3roP91+Xr/o/n/XXf/4QX/T3
b7p782//9MG+97UPj9OHDU8fbtL+t++PH3/5zP/fv/yPj9++y3MwH7/+8vbe1f0OK7itf/hf/v5X
p/dff2GUYQq+5Fb85z/+kL9/xuV/8esvtx+qetNv4e3//YUfb87/+ksW/QUEGwQlgjH4YeJLtt3y
cfmbNPtLygRCOFkGwvNvf9MP1le//hIlf4EplmdZJnE1S3Avv/yHG6bf/kr8hUYU9HkkEpFB2i5/
+d//wH96Ef77RfmPfuoeYDXx7tdf5G9hO//9vMiUQj+RckGzJI3xzX6flDOVFYiDToIOiLJnq+tm
7+KZHcp+8M/rSMQpauu6wAD008ywqInUq4dg2NEm5EBK6+8vcBuId7sVPaSmOzYRcVAZm4so9dWB
Ey5BH9fp7Tbzb5bTCMH6OZlieoOsA5C/LjzjJhJ349aSopzb5q6eG3PAr3KFXnX5SiBWs7D2yzNB
nWaRmqgDseT9eWyaDkKIedd5/7wA0XiKaS3u5wn21GQ4NCHbXnswJAew4+I8idXeLzAnFiUsG5ZU
0XMKvSukG0l8bYArfsZ6VPTAPnaVq83dEMZPGfKjj9I52LEacdnA/NFgoyc5Sd8mxtf7mDLxwFKV
PKgeqzs08K+6s+4aOhKk1w4qvqXb/ZZAkivFaWih28eeseySEsQBUAN6R5vZXnUbhI2/fTi6zGIJ
6ZMcXTqgJaG0w1CuHhjcxk/NcGzLbtml0xqfAMxmD3HFf9Tp3mrY+IYJTd1oSHIPSR2QEg13BI3r
7iGtJIDjJc1nvdKf8VDeTRNGjZS2N5HV+46kd01Gm9M4zSg64PF3apLvotzeg73d4pZfREUQ9Laf
SYUIojhdvzS9fvKovjjJiv6oQ3sfJLeHEI13o7Hq5DBI5+0aHRnVbTH26RNSxHSxtZ8z/1SCG25S
ksu54/AokKP2XBRB1j7XaxUftq2qi9i510qnzb2adlXQ/Vl0NZifpk4e8UkvtQ3YeOSY3kEXx3Pl
9PUcQ9MFSdgeiEp2HRK45UoouoAtiRVPTIV2VwY6MYZ0AwYKJQ+le/pimxWqkWr7LNCWgDDA5TxJ
kN6iAoBK7PpTXjrJ12w/ji08YXb5TPrVFgQ9c4jQeEkt/iL9EbhfigBD6gFrwww4k700UJOcykuu
7MgpOUPteQOOEIdQ3LtTBw+aSvZqRkQzBNh1sWRWn2GBhluJknyw83bypIFmDorRAtrP3czWa4rF
y87izlk8bjBq7poWnrDlLYqmEVaZocCu6rBC1/wkoLPN5bSVDyM4ioeRuxQxYWCXOiEfVvjWuu7J
oiCspP5/UXceO5JjW5b9Ij7wUl5OSRpp2sxFuJoQHopaa359L8vX3dVVgwJq2EDCkZHIjPQwp7hn
i3UEWQBtOxr/98t//LIXbX5I4fU4lt0AcCk4IcZsaccl05u9JmL1GVP2bUjGnubZWnrTX5JQxmdb
xOreQI7cqe2TNkzm0zTV2U5nPL3NS6YEaa9qZ70qygPxYrKxLTOP1L9FOvM8G4aApIr65TCpukaD
Zrj1IPWShQ0uW22Ry4vM0e8KS/2Rdy0YFnv4olamX1uTx1YzKsvrjM/mdpvdf5NGPC/lcE+IJr1Q
hhC+0szqGS+nuAqDGWqinZCPw7tdOK276BwvmJlRJedyPnRF98XGA/tLaY1fTqR1t7HHKWex4UMI
zQl2qeKob1ieizms+7aTT8nktC8Jt0Sm4N5TYPlLnK7SXXZj4eAp9BD7IuEblCQCnTpoRlZYTo1O
B3Jc22P5IfBFK3co6FjMjmbvlib78whGn1gMyuU3zMd/fmUiD52seiXeWEb0ZunnnMex6M5ZGdIe
0O6NWFlhXEXO6+yIz3FydjFR33c9j/SQftsaDuawXRbV/F0TtaCaOW67JWnnfR2lxnEZEXtcxeiM
4z+//o8v//yzOcODXbHx91gOBLsHfqlq9NLAzlIF6+34FcNz40Gk2j7Tk586Y3vdKEheNyoARDLj
4TD2lXmBq8tVrPU7vXB+aa1hBeSZfozpwiPL3kI2vGivmGSeXduY39XS79SVA5myYdgarCY4rSYV
IZGKHThv1BRk5OtKD5pOl6WH7cwl6CQ5uyJHkm1dO32KCumewtM3gvK8W+wsOVJSXF5Hx7rTpFEP
JNSMMCIZzaTW/uD+KA/lUv6eBnacb7I40fKZDwuGegVA8IyEMp/tt7Lunsgs2lfHGf8QlbGPFbEW
P5JAhDusBfwpCr7AzL87hRSUYK9CYDUXoZjUWItRUKQr0Hw+8Wa0H9FApDFhH0Vc2C84h2VAmvpH
P+BzC5p3ZQ5SWcdDpTG6WMFSEPmoG/0QUcxUOtXX6lIcWk0Sm3b62COYUru0VoqdUFUW41Y0aAwj
WI2x8HTjl7E2jqe1vHRxMmqvyOvoWEU1Ok99XiexBnm2KDz9I7+2qcY3PNJd0nuvY761uyq2hSct
mbmapUx7wGgJVe6h8nre8CxCRlNWM2o0Ccdd+oIxJlRUXrjUPhTbbm8oDuI5RXchJ9N6PU/1nRIs
vC9uqmVV//6yziYlud5+IWX6kjXMqX09LxADbNImHVO8kvITTaxED2xVRaKeexFMsGVsHVl3RZu/
R2PiDqqOnE8Of23IC5BeJx5CQmoXparjToodXfmhXQqk8fM4b16C7OpyOq78dW3/In5RHzUXmh5O
F1j19GgW0DrZ+uxDiZv1kKe8/agnTikNR2doD4MKwHjq5G2u5XSDjrAuxUmyc9NXVuIZvdF8Z6P5
mvdtSSmsFl459V9DFfts5ux2AxTJYDKrexzRnW/XnlbgDBBqybBiVkKH5s3u1bekFkbQZdQUCTxU
V6ERiWYjjzc0Tu/3ldUDHHesA9DqyRM90MCFdUAh5uU9y/MhTDIeJlmEgp7l5Ob0woqPTrLsKV4F
1tKeNa14ogvl0Swjn5+qbqWhmSdijYnb8KZc2A/R/rPKgKhOnm8YTtvu4Up5qG39JeqU/rLS5yaw
L8I4J4WX0rZ0DS0zgsFexWWdim/FcdgAnbO2XEQT8eEmujQAOLZusw6FtcpAFHj96vZdjoLwjar3
nkEyzyW639PYVBK++UEcsFHmk5EJaoJz5pnVpt4VWVWYjcvozxOheuwmoBoxL2iAk2VO4jsjueX1
Jhl18hDAlMvT1Nfv/aThwbJjA/qH0h0rTIGxktfVTDa6UtSvkq3x0SE5BqZJUMESljWhGYtMW2Ju
X0RKZncZ88k3CeeRNefH3kyrN4v5PG4Q5HKRPOHxISvmp06zx0M5UqRRgDqxAlfstDY5LBLJFRPe
zxJ+1wIhMVSrzgcD+A+/onlAdTAGs/hN11tPWyqOLEN7q5NhdZPafu/MdHxaxp3idG/a3F+t1exp
/M262yoYsErvEFex0hO332cTa85ubuPHyhXlqBQ0xXpsJM/aOKlka3wwe32jgaNGHpEk51LLfJ/S
79lL6CIcqbfY3broh9LXEaWqJN4rie21ukXkoGd3YJb2XtlLh6f2bqMn4glOKu0U10cTtZN2oV34
ZmH8IT49HlQig/d2w1bHoMQv/rSK6TYXkxJIbfmiOlBa5p3m5z7Lt2Yn5PTWQA/1lnx64Yg774TW
A69diEFVaBu9SJKd0YsvtsrXrrrSQhJ1Ue4TMv2erpictycAx9Uk6HIhTavR2aL7TbYWJolh31jU
sE8snT/WVhb7sdrCvGH5kKM7rtWBD5gZB5r6Y6pz40i3HAm++2yTHHO8JwulFMa53Yq3zlR3EvqG
yxHnjeG6O4psV1BYfkk1i968MVBc50f9z/z5PxqyX+uSv/7zTP1f5vBL+qvDVvo7/Lf/1v9H07qB
KIM299+M6t/Jd/fdJ0P3n4b1//3f/XtSl+q/HEHS0JGG0MkcO+hc/57Ube1fluE4psn4zBj/D9bq
/0zqGuO4qZqSxqOu2/KxBaj/96QuzH9ZwjQdKpSaZulCGv+TSZ0OKkrB/yPt8D8wpGHYgo6BtFRh
2P9FjdTGVS6PIMPOWhmTui11jsPjC/Kn/PeXPstyT1hGyHE5P0Cl4XRdYoCnw4904eZTjB2JU8Mt
qLxDXiiE37NVUuNtftHMeiezWV7p2/MI4PZ/GEp0ctfxzgcgPE11ChchBbgBjQavrhP1WpitsaMs
fSiz/HfU5OulsZc60GYj3iVQnIbFLL7MdXrqkbaPgzGqYdK0p0oqzaklwQKHeftplkN/ajIOQ61F
+MEojzje+U7YqrMbCpOUfIJBQePsrSqM/tY1KlTR/koncWO7zzKf9cl5E/lGgnIWtDBjAyTvSOnc
quq9nZXvm9F1B22kGlA4oNoWPuS9XS4yaIzE3I1Dt7qiNKeLrhMm7Gzw09Re9rmhbIfVaW7D2iq8
IozxSJXOK9alvPJ4WXeF89qqNmf9VocOONwJMqjPKQDX/RJ59POI6WzSesEq659H5XdBh7JWyuXY
6AMzFW0UwxwvvPB4uJYgLP75MlJW21nRNnlKqhaU+lItKMziT7mwq5bVQeM5y1IeneaSesPjcVoW
ukcRQXqs5WOPYG+GBEZW5uYs9jOlsvZOkZrAESya7MXI9K8K3cOW/5GtZX4ucyc7L0n2o3DEGKzK
2B+18hHpspX4Eutx4W9N3X5VThMKay7e50H5w/5TXxOkphfqXIkDBwO3sfqksPKMrV59jLERdoWe
ejrPTk51Ug2LdZbBRkHqqSHK4s69up2kWRDcUx9D5BrvR3uu7xGD5lGow5/a+CZpu35lDGO+5OVe
1kwpUax3fmUkHsTX9Y9DIG6uzCcV5+KyaKgXFi+6olTDZu7/pngpAZHbC/Ytc3QvedFd1mKrd6Zi
2pea+WT/JdUURYZu+dmgrWXJUp4k3QaTbB3OkCxPFcm3EymZdyJqnIT09kZcwjjAbV2QaeT8XFuG
4eqj2vyeh7PZdiM7EiAxpTU8jaSzs1O+zS3BIWUMqZ1ce/r7F+ocMy1SZnwtF8bZmWPt1HNt1vpa
HeAJHGcjUbyW9Nt5jWyaqC0eVTxn7dHuk8MQSzZGLfZJfXzpts3PmcegA9kwS4wlu5pV5WA6x5Wn
Yy4dV9t+Smo61UU96xxh+2hXqMk+bxvzOljlrzZSojMXEvdMBNG4bdgbOcKFOvTFesdmvU/LWCLH
NH4pct7pkHi+aL7cBj1TQvANzKYk3c7mak0Bf3PrAHz5kpTAYS6RQEBNlcwfpXLWxXWis+aOyjp8
ytn+m0XDicGr3tkr6df+Z6kNkCBlvp5GtdN35lCrLkl4+xZpy8HMm328FfOHzqPDzfuJR0cGdAsW
T2Dps/jot/I1n+L5SgtmohBDEYFM9c81jS6ac51WKT7FmrThOKrTqZ0MupXJVPlE44VnJtl4mVT1
trG7MajyOfWEgu/tGGvxxMsi4UTU+p3oxjN+BxHdjST04BAQ2uz4mCz0wpSqWEOrWkmcE/RcHsPJ
HGwpCebCaIdA5PTAU7IMod5nig9oPyCASYJ8pj5CakghhzXcCF9tA7n5obTNoKJATd5qLcnZ4gvh
mxeUhS/WjPDzoH1VeT97TZn8yVWLeVKDgiUtZLQaJkEzfbT1GtLCAiGXxpq3RepvDoPnDTpuUSvJ
kd2R5HslGq1jnmBC7DdEzFptXHhsaci6FMNL22d1FVVI0+dJs+YzuyZ9Lm7dW9S2Ra2CyqN05yXt
KTSqfOacj4m3NlecY4LUKme+RbLYpjD3UizzSU9Ipm396xCjmKXm+sPqyDkUPcJMmR2yDsCllqaR
S6LtMm7Ll5Y6aQibKPKWidhUk77O6cI6XyBg2njCp+yDxtKuqw5+SlfnTz2tfgplZqYtsz82TAdK
fqY7TdvfNVV4RArFl+lA9B1vupwynb4HrQKpmjdifb/a9EYEgJ5VN837iUPrao1vtZa8Q/92LSen
vEDA8pH//5oYlSZCmG6ZUdm0pEUqqfjdPQA/KEVgYmIRiJrPOskyVBnlbcbxH2AwUSO3uXmN5TiL
a5sm2RFaysU2iCZggjN1Wn9FDqlp1bDpXqYFZa/sSHcy0MdSDeTK4ZZ6rs13bmynuYPk1NYjOTBp
+IqTcMBMESqzefa6NUq8ptj+kkKP3bQEkTy3PwmColwVqcQigkXVjIWrlfLaMsgGMEVa/rNjkan3
2ZleKZrBBrKOC8kFL+vOkyD4sgKBiR6qKPr1S0lALkcnYuckw41qPSFBotIOIBXKWLyO9XbXHdgX
TtPALxCHVMbfliKetiEmHJezImWoEIqJ7o92edBLzTyt4+Tn9VQcrQ5lYa1MiuHcG8GIc++tk5oG
uowsv5kb4zmOiCXQK+33GSvW2ehqvJWLARHImt6gaANKip0dUXKO5JZ2MDrJxCyzLxsRbTcbrRJg
jZHa0NLq+gh+X+bxLXZKcR4SfTyp9nAsRlA4dXvLp2W5o6zuKlHBEouNfG9pAGTgNqGMsFomRUf3
y2KLsPPmrwqIXegkgn5R6TQLSY1R8+HqhDWXG8tIKgo5cv6hbOwGNBZdcatOH56rTLjR2P9qTad7
NnUNYWPdYKNEtubmbRVMClsMqlJswcpVt88fRR8qtEx923Cdka0DdTkyKTdvo3lf1qYKC1jOoRqx
TkdiwXg0hyi46uVPbZKfuVZPQQTP4ZXWKdFW9LqkXa4MX5SiunLzyUGUYaoeSBrV34ipVMnsEc1A
t7/VsbQuTm6GIM44R5rKfFfp9nmcFz8mpZYhGbaA8F7uNf3Ay3NZNjeZm4FjSVZ7mlWVEOOAxVGG
69ycdYlhTERxZ5lctqmsQZJZtu/UcjjSgJAusQgrsYanlPDmExcG22eVZlI+ejV9Vu35Witifmgn
Eq8IhiNYMU6tJCostf0Cd06ufF5igiyK3OXG4JySOL/EoCRcnteS1OZ4NRFIbovFsgubQ9NxKGm1
LPF6tZiI21LvblISU1aj9AQdojs5dNKcSh4HxOId0vHjOYOYHOtT6k9yUEIx2VbIPtl3HZDPfXlU
6pSuwYdpAl6p5m7qGxtFpYROYuMn8Pks4BJS611EETm0+ElYnJhM+7c1MPnGtqKdET+mg2PU+425
+lSq2qsyyvwg2GsVlCL2yxwUftqjUs+GQXBtHJ+Xdpu48lt/zUU4THAvdGOSQbVKBfLA2rxELTR2
jqgaWe/X1RxkqNYLqpcTeYYSqz8c/TE/lNGZNBxkirV2tWRVucdGb86a0atLXTnFasNh34mxYwbp
1VXW04W0HF/ZWguMLrYW8bjuaDwOIhlbMh99127XwWvAohhH7k+lDUbZj5Bd5J7k22krq/q1mMW7
uXJ55U3WP8d5k7hpUsaXdKqyw2Yz6Hd8Lr4t48lr1fZ5BTywB7YmwyU9YpvOr7CK+mu1mCfgGy4S
jH2vrR9TWTVHh2+q0dgGVWjyF4tChyOh0/GgWPqdiJniozaZRFbS4ZVmphpUEuPPHJd3exuag1XX
9b2CReCRz2yDxqHwP1H7HLZzoXPl2cp6G1UOPCSm92qCebS1ykHmYr5XprkGdo+pY7cxydjNel6G
vTVmzU1vSB309Z9u0PvbQi3bi98Yl/TrvJTHoc3tyxpzEtcryhJ9HD8KSv3kTVC2dmoTr69x9YLA
rYIq7Yq9UVbLbjVH5UxQOgP3T+qGUSLITK6qhYyWX3YMczDVLDdBq/ecWf7QNbP0nMJ09nOG05PG
3EEUcKHAnlE35W1S1G2n5EEG2mNekzBJ9PlQ/lV7ujAtsths29NBJBl2SGX+VYy/G9yy87Tk662X
9e84+VDV/G2I+DDMZF330bjYu1jT3yfhvGoAV8KMz+c5uki1jsKytTmam1uYjvBMMyV/GZT5Hbof
Cd+ohQCIYbkjx7VvRHmi50i+ECgsQJ24zMXTIto/5F5/WkaZ+GtqfzY6T1+un3Wf5NrelBN1EdGe
4cEquyzGbtaq6bqulE/KOJ9dBPNyPxr1sJs30wAzRJWJ8QlWWDs/WcUm36roc3sflji7i2G1qH1V
iseG1kMkC+PSjerFSUaS6AS9KYLCAeM259stLfLT+Q8TWf8SyekolqzYEwagQxwlUagmpFAb6bxV
c6M/EW8O0XtLtvA4HEaTlsPWYkpEWOublEpyswaOl8YSnRH9W66FOnuKWSzomcZumC39rPWt2M09
lNi4yM8PWjRxT67JcXAOXR9Xe3pc3+mwFYdaUIPJptGPFxvQKyXcs1JRwV0UBfRYxZgrZ1i4xqgF
hpFehjg7Njn5/EkzQ4sk+q7Bi733yGTshNwOZjOFJc5jWFKgK0h6Xa0N9gmvcHrZD8jjXL6Y06Y/
ozhmLo8ay8vn1rkt5iQ8XY5R2NiNcq175ZTRI9tT2GxPCWK3p+WABXAxcWIm5P887cs9laRra7B4
mRJjsZ8Wm6472d0yfuWyJLtd8IRYFubCtZk9a470o8BsdvFNCxhrI898KuYHesGfggDppRLJeG9Q
FHknx4fZlKe6SZyzTGjt2dV25G1HpPljzJujTdDx25GT9AYtKvbqWr/zp13O0IrwKZvhjkUCuCmx
1VsaTc3jTA5Z09i6sOplgTNpiUMMrnlfzTBCxz7FkTCqlznmUa8/wFuyTrKLkK25b8XwR1s2plSG
DcucdmY0ayeLNs+hUpJwIkRynKwKa7MHkGoL8HqDcqBIeawp0goT+qneJWfdqJKwXBFxHpFj9s3k
XhLrhyktz83404nkS1ZEZ5UPzh2F/Yf41YgaMz8R2gVnWcMvg0Q01UkcsCaMQNa0X+mh++2U3osI
LodiiR9U/Rg7DOtq6QMaa7295HNj38d9PkuG81aabr3a0JrUjHFdboEdy4tpWypVp4cZAvioYDkN
g26DvPEpHSomUGD21fQSl+bR4vxeODxaaMh/gid7OGHxb7TtcGBxAHIABWw5WVAfjOVAReQ0CPYw
l6qD54jvoS0EhGtSCVBMIHSsfwTkfjdKqSYbOWqEZD0JINzW7TU9CzurAqkyU/3kdOlvUFtp51u+
nalfdiwk3uPyRpw/VAkls5Jrp4w6B3W9e6EhZntpZ/yUIHCmwZ+25qMVOgZwWbzRi/5B2hd9j7J3
tz26A8oJfMvfnn2BgL3px26D5nOKvAg1KcOo0v8qCTSnheqUhO83jbHDDsvmr62XQHQjUgOl3OBd
xI8l8KYRUrKKDwYeDPq43Eel+rOmS3r9x+vKRQQjobLSnQGCzGVR3uo/ngmeMZkpEwYPm3G0h4uJ
+YlOWHxWBTEKhcaYFxNfo9W29UfyBhFTz9HCr9OH+kq8qb9kpnrrY+dhT8ANtOj2+AJO3rVf2+6g
F9kVqGBWk/nQ4lNOsotZ0JxOtrpgENI5ceckr5g32z/Elaj9wgO+qW1EwftTt0vpcrWfxby8oJnD
C7BhsmWysz195gjUDAX3cNRSyhoMkOjZNHiNqRlBqSzibq+nGGrfDSy0SzROQWcbNm8Q8YAbtBo7
UTqDb/Q1T8IxfUYd/ca+rM7Q5UBFZg/7s88L5n6Qxx23Rsvy4Nd0TO+ccU92mU2fi6TQLmfF8ng5
AaZP6+R5gzLklnYzvPIi8fkN2p2khRmOaERHY5l8Z6TIP6Z8/Bnnr3TQg6Y37I94SJ61TnlONEZx
+uQdMasx9cHShlMkPrMC+DizAK4rT8BN8sGYyjS7eb5vty7g+5vxe2inVc2yhQtlSbw5HrMr8w8H
wLL3uwE8JS5p545Htm589kLylmdrAyLrA2dRD52rROh6WmP6mjn8BPd3j7rJvlgZN9H2Wy68aA0e
cl4xZu+iT35NJqgOGemfuYmMS5rDczQQ6EVSnKp+THdyMeCCmejMWHeQCMem96rViF/KSPkoIxrg
Ms8+zMl8hlcWu9WcVXviIuZslNeuh8oHJxVtqdV5M/SlV/Pefob8b8UsVuZKCiY1boKuqp/KxrRu
qezJMVlerc6GL3XrKaG/5KomOGAu0/akW/I0UYS9yqQ9cHguvWLo4h2du9f20UbdVAib9GfxtXl9
c/IE55S+EpM3KcNRz55T48ZyG/WeJv2+K4cktFd+1sN8oMFinnJlgPVUGUGOW+zxxN3CVloneVu7
0XpPHVoT5rLpOJh54Zldn3wqphnYun6mXPLNrVftog3VBsnZuY6LRagf427YsluSHEDAkOGAk5Pr
fc8RTpN+txa8W3QaN2DnsS4dEbI9DOWzfk0g8VyqnI5eXAFoajnYUXWp9lzePFQ5Bbr0DE1v6MQS
zKMDYUHKHEaA9Rf05hoMQ/G1xGAJ8rW6yghqYs3C5X29Xe3OvmKorjvIaqrfxlFzbJRe8bZuiS8b
DFt/jXxzrYdr2WwwORz7g73TOvX0/J3Te04nUXFXXiZxqv6ys5htUcCrRp3PNeYcnGo+mBgrFC2X
TB2TFlPn/GhWc+3l4/1BLDqoSJWeRqrPbrbzhA8cTK2DLVdSXAbd4BaUZwrQx2Fca4+Dc0A38web
JhWPjcijWxN/c61pekkm4sWt9lRND74H5Bad8oy7jTSXmtRGQewUbwZHWI6T6Y4qqVo6La6R40gz
FbubiBGzk/Z1XVFlUCreeCfE7iSA4nWJ+bym2RlSIcq007TI+LOXjSRU6EGSMUDRqInXReXws4sy
/aSY4w8G8Non4IOR3Nb7LMD8B+LOHdg1k7XviFekMFPwJMaQ4rXh9Vwj1aOQrxQ8bgY5BxcebMuO
u03y3uNB4BT2ka1Ify0bmoQSbxNMRHA6LcEx16IIgFEwvTMfYbVOxh+jXnuPAN/vEkLJiXMhfBzG
pQeJcNh6ILtl2foiScEiLfeihSA3bVJ6U6NlwbjBBhpAF5dkcJwMAx8yD2ZtH6yj9WVYdR7Y1u/F
MDHZm7fOEAcqksauHJtTyuIuydtgkvHeVgveElQACZuktWu1Zu6Wy4Cs0EZuWYR98SCO8F3Fs/rd
OcnD+eb1MKzU+JXiNZ8BdVpKsk83CZeKc5W7EQhjr9EJifZXR7WyLJq3beypc+VTkBkmhRszDzOs
oGfiW54JmF/R07vtBAXU3jMuyN0eZX3WOMpwSdR/Wwj8OyNHp+B98kHH/WiR6gzaLhgJ9930mZDE
0otLDhgXuZv2Ou/ar4SAwR5wgPBrwZXQSaTCHFbETpnYAmGzxYAcwHAEmnuhy6sjv7YTowNVEF7U
wGee53JaD+D2KC7TiO33tsTxUgl6cIBe3bWMEKwLS2PHdX9livNrJK/+HhPK2qUr1b/GJnUlaqR7
o+PMRZx0oQIMHAEfPDIPHbVFL+MHTLt69lcYSUfD0UhzJB9jWkpfT3I9rPRHFkPCQo0VwrXJsBNL
wR4Dtd33mvkeNcXnUDd/BQsoAgUSgGfiJVJrg6E/E4DdfuE+dagXCnt/Y5tsnhLdnRe9H/4+9IDX
tOoRF1NxTmP0UGAluaUNp2yKX5oHsLUTfcfZNucloY2lr05o3KOg26nbTqibW8VgFVWhYrWVD9zy
s9VFFi6PDip8h49KWOUxmernnhPhfkaaz+LSOXDHP8/pMF0kPG3RRvGdsFcRVKYN802vIZL2S35m
DDu2Wxkh48mNx+zIZngjY9kErHIgxg61kLe5AZjCS5+tEKyr3yUVPKry4bINyvb43duQxB7sVpF0
nkH0f9dYRJy6MtlxTJ2CNO1y1q5Uz5OuUPC2p4uSsiumU2bFr9uZewEcoafDkN5n5Uoegu8GXGK+
b8bshDi//WgHladZUYZSWeKAulf3rkRW5YHHtfdpk0GUtqOdvTwSYkbeHUoLsiKXkYOZgA9IK9wf
F32+lTqsHyKrrB42ZgdI9lT69OT+1BVZKrW3+gsMqO/BYfYteyNcF9O4lwSNb3rXPW0O7YYqt22O
LoO4tJGV76NB+bGql0rvk59FQtyQaqbBWoDXpQPXNNgfVtccFQ4/6O85z/qozE/cEeqBeh027rYE
comtx24INK0t2xePrG0ngXpg++ASPoyMTtT71oF4uLJnJrZNuVNafnrOoYBL9aXE2iVG6QBIMAQZ
27T2pdWeDc41NNZid1XTOVS32Mc2Hfbt2B8mAt7Hf770jfMO9oCUW2qmt0bgBfACyUg8Z9lNZzTu
sGEN+pB+noNZ4ZR1HB2iaXmaNU+Gw0Ltpe12TQ5GuZzL1TclH8GgYHHlj8f0Co+XF16r+VBZ/lZ5
LO8KuTOyUewzyYxMHkQRi33i4Kji8rCTWdNv8CafJ4l3hBRe7tOcbZITsh53I0eGQUysaM6VJ7nV
wyEznGNZTlSVB4cQmFPE/qYN4ly38TtpgvTPujBWo+q68ai1hw6t/t7IRey2cTnyqF78RWWpSblt
6NhN2nlNW15Ab6SXhlTa4qTtmWfA7EdFv3icF7Jzaj5Jzcwu2mD90YZlCGTRjL4VE9yPEmu7QHJ+
brYRrR3w+FapbiGL9LpUGgq0pZyHB8XXmJ/XYgiBWcFPeQxEYHFob7ejTXuVs4HI+qet1tLjoDU/
eYrqJ6lphDIplIsZ+TuvF+TzSv/Bog31qUN3KKQdltQfTr1SqB67HPFuLEWekzQfXyyDt37U3Rxp
MV7nqA06V93lny+RQeIfH8WbFJoDhabOt8roXN1Sx8us5QqoZ3YQNGgLcZvxEYyLuZttxvXaXj7a
3AJWqNuclYyeV2bq27BjLk6dHFMFgSqKeoYaHcPsIe0ORuqEdHiuTlOqXGrcJo3KMjUDIOhxUVBt
ubHDEn94PyKScK2Mr1ZnHg1GC+ZacdPIN17oS/wE/x6YpIZfyqGBzWJkDptRtHuaFho3G+p+nQoQ
axSePghHeNXGnhl0nnc7A+DJTkVUciUzTpkyRbssIvo5FzIBEFLIvTJiKOpcmScDoIobJ8Y3VYuD
0mhfOq4PSfr0F2Hjx6iNiKFwKWoOuNt4C2Ktuua2ZcOL4J6bbPtTL60n6B4P5PT2AcrYn0nDOoSw
0hIOaMSqEFnz8JmWjcEee76begDNrm0VT7aRvMfpvsYtdwXdWZdjONRuCimmHHSYBpBedP1t7YX5
gO7ANJw1J5yUEX9U5Oc4q++rQ96/XniBVNZMFRdfb0qeLeCtYVoM/O7qweY8FlN+zo0ksAUhr9mx
MHXGnAUCSJF0ITJGQqn69IdHL1n/KrnQdlpijl6MTanBVw9KnsksQkJarNPfSMHZYLDKpXlzBLOC
lQy/Wb37YiDnhkokPuoCgr6oc69KKiscxHczDMtRZ5aEpKy+OQ/ndumVnezN3/+LuvNYkttos+gT
4Y+ETWBbBZTtMm3YboMg2SK8dwk8/RxQMxOSYkzMcjYMKRQU2VVA5mfuPRfdtu8VzUbW4r1R0w/D
zuBjdnHgamj11Q/X+Sax9+8gZ3EhlogKZsqNiCjTogPymSzTurX9aKZwy05sI6wKt79gz6kcOnlS
y/yk1M+5Chnb2dKXaEnWeewBCfnDnCbbYuIBcGcEJRJyBh8p97yf91w2obOdiklB4VxeFrIxidAQ
F8bWikmgZItoVjm2BPGtMvCLM4QZmzi8UAtrIHHuMmEJW634xFXK2fUNbhl9eGPNkQRNKZ6wEBN5
BCuHduqk2/WbW0ywxKPC2ij4hYFAq6/DL2BcOhwXo7snZo3nqMtf0X7EDOVe2Hc9Z718tBqm8lE3
dJtufjYiFyIP3IBNmuif6PFfJhGfLe9poaVoHPBlMTfnsljiGlPvamgzouIjBGSLNRosUdfT3S0T
vPbJAL7A6bITGlXe0izJdhn7fqO0tXKsWX4KyBLFwKklZrp5GNDb2QpfOvNnnmI/mTPAcDGneNTp
31KL3Ds79nbYKX6EJbz0FAQUEBkDLbYc+Pzhu+h6He17i+07Pee2FwXqrjYNyGHL2e2CJaqzZQVW
K7FBm35HZctnpRNMBIB9B3uCQYE1v5Se8ZoaRutbEbt8oxB872Y77xIr/0HEIf0UT9IG+OMmMEzz
xMvm7VIU7OtPwM/pWd8TcY7XrrkBzYk0mDk0C+i6d3ySh1bB4zuIiXBjRwz2YwCClj2DF1cRg7Np
+JTWzYrpneJUNSseDAFV2SR7DBJJQA5eRV9Zv0vUYtspxuRCtENN4BWTF5CbnsQKNGZ3GBYwZZGz
jLnzc42v77CPbM1M3IbBuWSQRcfvdVd8Q5D2ZmPOf+Ch0eafWWqxG3e6agum9IdlKEKk2mFP6Mht
yZfo4DrFdfHoBpy3sEEmBmkTEEPUvScz6x99RtFDlDoYoXLvLdHrXNjXErXWtomU5gtI8jb5KL5V
M+QcvAr5Ra78OucoE+NLr1db+bQUNJSNexrmMd66JRUgGDt0/kfEGA9VVDzP+jIHYb4ck8UaWBXY
Lhl05QnWoEvh30a7hcoEVVVz7pZ6P4qMSDrkUNtJ1vu8CdGnor6Jl45wmbb6Ix31AB3wta9gnI4G
j68NmMNXo7Fs7GlCEWVwX8YGPrsGaQ/NDyT3FlhV6wLgt5rHnLiRa2k1y7oKBClQRg8AkLPAWOhG
xjYX5zSGGJwARtsOkEhJn0bUh2DAeouR+U3GtkCE+Yye67LUOTQUxVotTm1v7zVPFgD518bJEnY6
vXvp2JEqYg8pt+DDw78+KGolsMo8wJE3sCZdfxFdbPz5T+boa2TyMNop7VvYkwg9zPKa1FRfpGhG
8Een7uKa09PA3xHH/ZAck9x8Vsxh7haxW3e7YwXFvqmBgn3JWG/tc8Hd3lWmQa5CEoyLoT+pCVFS
uwJOhoqyaySTyTeIeMMR/cOQaBBQX1wEHyEpDhUtGQFvbRzUuvFInxbUlpYzarOuabM8JhIzSdui
YHYJVzIG5zBJiK7L3INlRfJAZh0KLgx4MLHJazXMBwl0a6E7gvEytg95yJK6KOTdDM05KNPQfrAJ
V0BtTTKc1KN5LyfG7mO7DPhCDONQzpAYkf7Y0Kp2nfyeUfyd4GEdqpLQVgJ65XQLHfIf3LB504Gn
FqBhjvky/Cz08iJFxBbBA2SbDtWBtVB2tWOz4CjiaW8Sl8NvKPT7ErPYZWt+aDtw+x51piyLhF0F
OZeMSbm8q/LMyESc8qoZr2HmYiTFbrdJ4BPu3S5tdu5inrzRJO5DDOtzKkZe0PMcLwqlwEoJNCIB
EMV0z5onBmxcrvSVpeTWMGYzsPSSSSAiyDkqzKBTGvz72Z4CGybcQeGCK0WaHV3uusqW+sYBLvfg
eUzGeKPDgyaG747RHjrUgjd9MFgSLPoF9qPAo6HvR7dlUL36NLMJyVKpy2PreNTG2Nw0oj0PpWMY
J54ywKgjd5KqH7KI0Ys93k02KLc8q0Fhr35QxsDGgSbLRNdawvQlvfDBW+ST03U1/KERxa2UDzM/
9beEOZBpim5vCOltF3JhGOUhgMHS6iVv0Zoy5PAOc9I7edBAHHnQEAXVlhvfR1P/KEtMMiz7nvGA
zNfaithVh/QNvVmgbsdPYPA5nPW5P8WNXgDz89xrZizQryL4RuDXeU1d89Sq+hlTQDC5ntwVVscb
RX4PNWJCPkFY3mYH2gseRwAb1STPnhujDgofLaQNz1Uv39xc1SfDKQF41x1QTaGfQV2+WfPAqYHC
MSDChhEafqhrDAKdGhNfzEB1eW6IIHQXxztg2PspbGF+K7zl5o1J+yPpWBamwsdrbW0NyIOXHi2K
r+WYKJOpjsD6lh/Elv0AAFt5TMUX8McsnN8zM6t2oi52cTlXfjWEXMaKbQ/1zy/ZMqd04+jemyUn
bDLcuwgMVSEnsUd+EWK3YbVitTj4sAv6poqzo9BJE1tk2DD/dWEWsJrPVPFKcWMfUaiD9YjDnImx
Jp7a6FIwfJIDSK5xZKtfuQwIkzl+sNJ53pv6acw9Z1Nr8ykjpzBg2T0fiIZP8i66J12C8sq0djUW
rKXymDtTH04EYDTafnT0O7SR4aG1iI8u1XipvPEVgJy1nQwf8wKHGwBNDh9YXl3+HceDOBvHeMbH
zAYKQQIq0oZBlVvPalfk39vU/tl2yj148cGdxKup5z50MutA8oBzcbXijOis/MDiFKVvvLrOJv+e
20P26RKWqmp+ihke+LMNkysw2tJESipgU4FLv2tiBScbnKalrlsHnBjbIYQhyEE4HakgXiLbyJCt
DPlDGxbwyZayosXKQXGlUbiZCV5+yvJ3PXnVGHnG7FaeDNH+iNpQbufFdHj0sTwv5DEpx3ICCoh0
b5Hq4dtOw+wDh/O2m/GRqfXWMtaHMF5TGFMmhTRRZY3BUtK3V90aa62srYkIKMOkebXRzJvxMJ/a
CMviCIu2r2byV3ilQXsQuThMj6Vd30WWxWc2YphdbmSFxE920WVobYuIYa6L4i9hL0H+1rrxuv7+
J7flIKBHTTGYdmediKEzi7FPxJbJ3pwZe/TtRSItLhb3ZzOn47Nbm88kVD0XZh0/MJ766JamOLWh
C8y7bfp9qOUPxCpdYY4GWAIcxAZyvKGgpNVV5XDvjR9x3bsvYUbaEgg31CEsTTadm8lbmeNHjRXd
bwSSu5YAm1gZ1XcmNHQJKCr81gI/1suwvxWx9o0du+3HOOEP0xxhRcAB5iXZqs9ThKZavm2hgQx1
6p2S/MlcE8/d4LQEUM3XFbePVDTUggjeM4urpLxYhnzP9UUcNZvaATLVvtd4uebS/Z6s6huvhUNU
zf1ZDu0vUO3Nvo3z/GrGSJwsLI1+nhnyhNlU4qzN8j18/OdltaRWc9peydrcdyPWczHUO30ytB3n
UTDZRuA1RYv1PlQnyw5fU6/q756R0ODOSwIieuGJyL6ZjGE2wM5Z2K81XU7gxZawRHqApol3etIT
Czu5geG0P21ouZMoNYbI8Se2SZqOiH0hZbrbSMOPEve9w4i6URT/kv91VmesgAA5sjbaJIgpWarQ
2Rpxdi4KRgODQwsUepXPajNhf7AADEjj7djazCvIvhUh+QexgJSFaKvO9IFZIqmyC4feHDGvMXH2
Cf72IILZl+LEnQ8aSLqNVURPY7qNv+uKRRqbYKCV1yIDpMtBvvhjuaDrQiEkNLM9cK4fVJe8o3hf
jlO/h6mSvHUms1SCY4otYx6xmeNwXP1SW+CxfAcOmQt690yjlb24qnsYTLL5JIipI7JdlDBd/x3b
mbjj2T8Ak+gPC5xVGoh4vNOrP7OQSZ8sV505ALpjmFmSkZoQ70vdKIYPALfHSf9VibI8ZaHxDrqM
htpI48SPUhEHXiKyXQhxatOqJqgI3tRIhDqZzTy9UL8mwPBTXomi9tFVcO5L2kg7m++szlHl64sb
NGRJNLOpPqKyugNuIxlRyCQgq0+eEoMJ9sQ4vWJHZCVjFRiieqpiMm9CPqrdUiA7TDW39QuXE7sh
u3XnGIV7tPGkafFg+nWUDAduWl5bch9IltDv7LeNHeQ9i+Vo1j4kDU9qlGKnzij5q413HlPQgNDo
c3MFRXLsXxgr8MxQ6m2cZRUIFdbr3ITXBcvziYECh7/BfFPHiWCNvYFW38AlOcx30KwSN+wmXJVR
5MA8JH2cPvc1mRB54Zy4CX9OVnYsRoLI+9rdNdrsBG7/PhDNenQ6ApBlPh+NqZFrZvjMarLEvzov
LAQ71/c09YGQjiMB2zGynBrLY/3WeSvulHA9oX0aS/851g1UAYWLJYpksU3MLwCO7omQhol8orJi
x72qWDJjfhxirANJ+hoXxbUZL3rOEpU9X7oJkSHyzJcsj9q4fax1OpMcb7GPeuqRk2k6ZiZ7IZhy
VHkbQwsTjnZYXz3ibXtAzKgi5LUTdcM2S0aGsSJ9wmbtGqJ/sZepJfXMGs88l6BHUszptmU0O708
T5Y37NNG+7RNFiNE17UngdPCIwTH7hwaD29YF1D11izH7JA71bka010DrWNi6B7MBEX5eaJGJgt0
a63RsKh00EmjJScNNP8EkMnrOy1wjafYz+GnobwjchhBQbvFs35sqa2N8sRi89W21EujRjTVA0PW
lAoiK3xIQFfWtpB0cwQW41eWe6esSNHnRgJfj0sy0ISWH6HEZ5L0ZxWKW9ZiRygK5GMgNOV2MfKX
aWDBx96+CJalUVujdp1bW9a7mKVVIBB0MiJDmr5u4w5NiAaGQAh0hW6BbU2fEraj5ng8z3mCH9wm
7+IiwhqMlCTHjoYay0u0U8rskWUyPPaiXQY+cWPiWJXDFH/DAtPMyV3JcScbPGB59ZinI1J5zWSj
N8tnd+xPFeLpo+wmEpls86FzOwIqxDL7dM/2tcYjllhu/dRYHXO5KI5+GB0eutSy9nE4m/slq7BU
0YZvIYCVGxKvh5uH3qqgildDqY7ZOAHRbuKrRLjDvgEtk2vq0VVFbILnRj/Hk+THMpHp9fTsrjHT
WijxYk6ck1x7xWG0oJrozbSZhkELWic+IP3sELSS5ueY1pGgZ3RURuV3mFE/XMIs4gKkiLIRwWjV
iznW/qKBbAUc3m9J3O0uy2q/Lj0WLtms/0BiRKnZjVowmOOHlwAVbGREZI1ef4YdTvF+oNbLkbti
Rply7VQ2isChF0ELea4Ychwrp/geDeRCW/X0gf6JiXoN4adBEgxU0f5IUG49kKGLJ9wi3sKIosff
v/D989fK7C/4Rt62s7IBzFZ/rNPWuZYgf3DiBQo+rZ829UKAOeUeSq+ApmF+S5fqg2tgp4pKvdq2
fQJbnp+nPKYVJAhKhNVzbaAFgd53C1khZghbr2jijQ0GRvPiwaDduwtsW2RSqMqm9EQsSnHTGEHA
NCoOxJqtY4YMzmWc2D7Y+ghlp11RRRjEvgcrPH9jWTUzpQhrBhJIQB8SneTi4utWXfTiDYKkbC/V
ng17aH1bgfCZcDfcpeLB1CvILIVtVAe7y7C0rat6A2LCRHrCDkkf0C17QskBX7apwFsnXiUfVK45
D6pncpctwDu1qR8enAUn0KgSD17gKca0Bzm1v+W5+TXOhnPJhQ6IzstLX4NHIlhyMcDXjG01ZB9F
05JHSN/tmEtxN3K2M5Aih4Dq5za/mbFzxHMmvwPIjlfMysGhcDs6yk6eivKS20LdCDEJwjkNj3kG
Q2EkUuih7CRjWMi4SI5yyRnCdMALV8HdFA/BONvqrJdUDwZiTVbMy7VftOVEyPSzO5T1HggWgQpO
LnyV1JAXgPwcYPLMSBPNfUs0VIVJ9RgRa7+ewHA9XoywknuDVTzTsLjfATn4gz3P3S0jCAE6UbBt
vfzg5OSRF+vmVDFSHU0u45YhlKEdR8a2aPVTA57xYcSS9rLQVPNtdD74YIt0Qj5GTzoodGQrHlzh
ARl27KOO8+z++xe0dR9OluGAhzDtEy6QM0nmXxOC8A6NljFHT5cTIQjxLZm6G/Kg+UzPzogKpMlS
I4UwV06pmItzaqEWqgCGzrn1qGqWzIveH/PR/VkMvXZi5vraSzylNGg3yyzkZrFGhSqJ7LYk9T6n
sDe+58OPeKX4DWH+1uN+Q83P62PoXvWukNfEsHg/9RzroigtP7NjlsHwPhYCGB6yDmiG7WHJZNFt
lwzd9ZiSJXYKdc3dxjqtrqSlTfOrFplVkBS0vyLvkwc0CbvM4qvWyI7dpK21r10qImknl5mqeQud
6xAKnVndcLcHqASYW46l/CgMsFFzNFxiJb7iYUErWib0BOWxt/JiC8+Fu3aWLJjPykluZYfqwmWy
t+EM980s7vdawkjLktpqLez3ONGAVme/+ljfG+Wc+dRMXUDWjF+hZjdpqutuBQ2F2XerkeV2KcSv
eh7JTnmBQ3sPJzRMzuqhGWfupjqN7gMQ7xuYu/ii7BAh4Zpvx194Q7w1E1A7rm+pONia89kKS8OS
aKyfa7wf3Prz95QGodd4ibMGxJI+H6YJEVjLmeTFUQLO4k0THTJVzz2moJU/QmpKYgoBYBIyFkxj
g8UtxpGQpQ+zo9xHJ9Q+3IKR8oLVHPuzy22tGxDCnQ43TDYPO5Nx/oVR94sZthH0DrLXwtxm5g3/
+0ocZs4Iy4flxnYLhEK1QDBBxMlMlG19G0KHKfCJ7UCSlZeo6pA3GcWxKTB4922r7snE2YO6bKbz
zS9QftZ0nCw+gqJd7ZFwTGRY5se6YSXVZCIK8noiKqcJt46G6hUV2r2uU4402T/XBfl3WhO+LytX
tIls4KJJuRpDg5HEPcMgMKkMu1eZJV9Q71FtxgT8pbS6CAnW7iOxkbc4D1mT6UGWFCkGMfOJwUAX
pF79vSILfTSn96EFguY+zwqfSGLOz5GJeIdu7aeNdlcqJixMMmuf6EvKZm+8TN1yzPPxrKO5jm69
Zpls/XiZJ3dGGrI8VzdU+9PeS9gOo87gJogow6BZf0Q1PyI8ESJ8ErUZw5jwN0uR8cdnQ0IWdY0z
AbcwNHxUXvpM5Gnd267fj54d5MTNMf7FAVhMTCrbriNSCEyNekq89kc+OH8U6fQWSXQIcYKevhd+
DcpvQ38u3eIG7p3pgGuQpQCnfUj0a2LxoS/68tXF0T6t819h2ioETtWbQOdWaelVdOODJ6TO6ZM8
jeHyO1ZvIs8Kz4Ob8MJUkCxCg7DjvsGMQmFpYZvar5+BGPmxKpJJA7a0NbKgSvHOrz9G/ItohsEn
uWjfTuN0jkqo1RoyTy8Pr9MCH6PvqZOmKnU3ctYI6Wo3IuK3S5T3flVMGdMpwgfhnAep0QQyGbSt
WbCsq5T8mrI1SLJeTtqSSwTZmRN0rXMurfSbZ00lE2y2Qq4GCq7Xi+OQAucYrUb4pqQpbWVE5rAx
2ezQm/dWbWvRNds+hbanCAHfKn15r5hFhGLt6Ui1BOlz7FwisKWQ32v1nBpn5WGXMud4pAHIECZm
GuUX5RPRZ5Td9XDp9F9WiccWtZFYKbYkSafRrciiL8fqwm0e2z/7ioCnyMUG6hR8RyPRa6WH6m6K
52cRpTaPm/nctyUCZW5BoxqETycRY9x3OCq96la5L0Wbv9oJT5mxvgWDk3xNeojqzEBIzKhE8f4w
ZWQa1TNk4HyMp/TLmpMXZLTYXxR220GVyGKbGxu5H4XNX7ZroPjMvFLMnbZzZz2jCC6OYZPRMZb5
J16rJ5ewx0PWfTD9IFQcUfMm6cA6I0kgNEHogL5Tscvj8mYo/TnONHEwicfbmlgpkOPqbwAycEAv
NFRR2d01hro+9lzMva4OICpiAuPaGlHD07VmxeBLqqNg1hgvGyy1SVzLt3y3xE9woSohDr1OMmj0
PuP33XrhOr8ZFdurmEzshEBYFoD7IY74LkHq0GxXDwwGg9qziT9OZloxLo4t4y0WVBs7hGqfpj9V
U/KSlc3Jnah5eSdvodb/1MLyRa5fX6VAmquhu/XOrxDrR9AotwjIWfNB+zTbEoYW4Xz8/+OWoVXI
SUaKyg4+7WUJWVcKme31rhS+bB4j1dUv1uRcljzdEikpP1PvOMrwQzMc8dA0DJ9RB3j7qY0vWuHI
s850jFRk+VgVp7EgVs8xsQUWWXrLyQRGCWj7gnQHEGB5HdAYYU6pd6HJ42ELSxxQypHDzf4WN0QH
fgbFfBoj3qcokqi2dE/bFoO9b9oqCmzZI0iEPFFmuH2x3a8BlNbiqyj5YpLGEufX4Bj0p6rZ9YOL
JKR2nkrcBVvJQGRj9XLXoUQJLMHTUbdFMEfsvXhPyh32nU1D2bth54AEptVJvnK6jZpqpOlG8o58
NyY9hj5fRM7jNEt/5P+yzRQJ6CNEM8gF/NBJimK1Zk5QAtrREt7wwUMUFnb9OarZlsydKw66wydN
bU3703cPqRkf4lmeFJYR31y4ZxkZbgdD2AfMie1WGAXp6g4xOWS0VETg4unAibpTbtdTN2ivQ8NZ
z9ox29suGalchM3JKZ8S9kS7pE3Rd4n0G7vvVSSCtaecU4DnutcFKkssRI7O0+iVB+Q9jPElN5/p
oQyrU2zo8VdMHjWjsug+qfgnH4XwMw7ALT5wsYnSGvdiyAS1dlB+rC9NWww/wEjtSZ/3SoTEejqv
sv1wYZwXPzYRV+TS6Bx78FIU8Sj7ZRpgglUmVAimrr3eBrF3tobYeRQ8vAi2vU1WDUjOHW2m5mpa
3+1Tm913EBfNZ0+k651ydTdXtk0lbKO7WgMEnRpVN9b0vUtOqfS0F3whbKhV8pCPxofGaHw/UpSC
Ela+i9trJqQAPcnz5LAjHlJemDlsCJzgG9I9MnkzYb0Oaf+p1e0Or87Io9N8d+PwGxgZ82jq5vfB
9u6qGMOtu77uvx/n9bluMlbhlt2OuwF+PUFq84bddheQE0gMG3DKjv8+YlTbYvV9owT9iBPIRyL9
IvM33Bb4Pf302+INl3WSSTEFGU0OGYt7ot4ISuIXH5qdh2uxQ8rIrIn6mlAdoE6QfrZ4CqKtaqZ3
pbtIuuLwPZwm8u6LyEa9KJ7pR+H066WPlJcU44Evv1cAP738Qyu5f62YzZ2nFDHuail35IW8eWP/
UYXqXcU4Lpo6/MMgHhK5MduGiFhWigibCW3T7HlMPB89RD3Hc5BitZcLOW/zhCUJLgT0AIuqdwCO
EBlUUDaoToYmaPiJMGNVjvcQzg+2u9kd7xP23IZ7CPC7uW2HhOeN36JIqduKRrz8rgnY0ub0o7Su
rce1Qk9N0Wbzv8pt3j/Z48lFdaG7uthGjG+inPeQ6JMnpVP2ekjA+9JRe4b31dZs0Y0uTmgHrnC4
FgjqAV/AMMvMsR4E4x9xq8S+G6wImcYMh5RbmWCmBsYlZAxSQ5elDPcYTqE7VuaL5lYX9ECUljZR
dFS+NUud37djVIzMuB2KfYbcNhCw9rNzY75XjoeCQg8QB0l1KV4qBDpJUnwlISDYmFJxTDiM9E58
QkTY6+guvMHE5Mcq5PeHYYbhF03p73tZS2Hla5bvAYYJCDBlsU2JVrkQMNgWHjM92cfZKkNWC2xY
W70b2nQRg+4+pSL3B3vULpnFebR02HvXWlfj+IiJPUo1zqU2Fe+O4pIfYoPdAx16fVAO/pjQibTd
747cGPvwoc/12+9/Q0oED4BC1wXT4jiq21U1lUUayD4XO9NoG97wfrsSRcNmyLaazp8Z2tPLLDvU
NmudR77R3rOX+sjIFlWmRJFoVzu3qflSQupYvR6esqW8T1X0heoa2EqhHYeYiQpMIC4dVtLY4jNc
1TWdsLCuPSa4TTvpp7XCTOflfWkFy4S2Ok8Ukb4dMe1IymPj4vpOTF6JrooIm7OPKTczGwhOeeRm
NP5xx6yTj8daqzq85zFjpYw7pEJIKKR2y6r8S9M5nPJxnYbqLJtBTVvYOXEByUaiveSM2/4u8TKx
Jtpz9JmIvX0HRGNkZiwBW/R6Zlmc3JIMRSvb8pGgq8PhACPALwHpWo2710lxi8aBiFX1ntX4TXDb
B6PFm9pbj66ngPkgFqVf1fxO0D30dARlG3UgK/o9gpAvi5yjrffNiZb3KKYMKUIOqjnynrC73si5
3QxDNW/xCW6VQZ09mGvZH7JXNcgcb+RrCrIpc5kWkE9ju9qzSaSBr9mULnbMZ2Nn7lnHJtlP1Lgw
n+ItOm3GiOYTb8e1B+kSGJiRuJmPc80wH8Wd3wGOQG6F2J+icCcqt/K1tGDB58mnBhLf2vwqDsbU
u9vE95ROfiyy7DPShxNL5/eqppaPJjA+lR3v1ojgbFT979PRtXkQ+vaeTQScj0zg/db8gHYas9Ha
jDPB7/jV6Qjd9EuLsDxL3oKQovb3+2VwMDDpIAKYNDwwRhkTtmB9JWzqRuKr1bcuRVduufu46B/w
svGcgJTFBcDnNhpcpkkyrXJCZhLteChi52eXUVkvU38X0zpOinlo8zr5+n3DNhqfApt3qBL2Wlcr
wpvqcfkpa2urOEMRFVIeYpGzEuvZK0bq9JqPFx0h7V7JoQh364tBDQgBrPD1yHVZdqyrxwpBzGxx
nbk8DVtVcdKMXYGAXgYaS60t9y6fn6AIQ7e3c5IRRxt5grvfnWZLhHxOHjXabhLSmliitTBt4v8o
ivssuVZNS2vVF7+Ak2IdLGpUnGXIhebhBHEB0G3YYZDV8l575BNa1rUxKM8J/yk2PZsj8LcUHvzn
cbHawHSTl8QGKxkN72AoyBFnCz318x+ll1/bmt9ojywPi0idUp42+oYRvSnFFagWYmKKYqfFgGgQ
WwGOY4wcVJCSLKtCKuiwHSA3k8E8jrp5XL6pZMwvibxkRfHd7gUT85JVJso89eLZcN5tsZs4CIMJ
zr70eBoTHZxZg4HqYGdZwEP0s1wGWryso53HZ1YSZ77xgCIPff68WDxWYwIPihRp58+WNaOVZA7j
os+esmujlm8FZLnN0nA51+GMqxjmxJa7AlBJtlUh1jEzI4wHyEgWqEF0PtIP44YVm1uTjpiX9a2w
K4a7xMpSgtgjoMtRXKMmJlB6eXVtw/NbtlzYIWmnRR2feav+rD+ky+eO/jHe5L9a88zplyG9Rf6f
bpTND2vWOYWEcXRp3GOnXY6qxgWkk+KDVjXW/Fy0/KuQ3X5O+BKm0H1FY6C4AOZnu133v7OEmJ6O
u0a+iIl7tHBLPsOuh2M0wptqzF+NG2WQKDibEuMHgD5eLmx8TM+OwFk3rlEPLxhQvKeQAsvi5fl9
STE44Csd5pKhq2RRzFjKQgbQgkeT08/OleKgKkGtL+QfCL0uvM7k8WI2zcyBUViieYywWx95H1WE
RcuUdBFrmgoILZbgb3Wi6ZwjxppCyWY6ka46Jm3HM1fX6D51S3/OLHYSCETveMQqetCGpSv3UjsU
7l7TiuE8mPNRQMu/RTonGSqtvWrbhCgbQrkItDB8KS0rYOzmbUWqQ5ubuObznrpc43nf9eQY7iei
D7dtirFSKQLhsVMCk5Yyuxp0hGEl9v93Nuf/I6Sm9IRpmISu/PdQTaAaQDX/Fpvxn7/rT6SmtP5l
SaiZcDAtSftkg6z8E6npuP/SYWmSV0pmImtTE27mfyA1rX9J3bChQZC7vP4eIk7+HalpiH+xYjRd
oVuGoesegU//h/CLv6fuSIvMC4CdQvcY7RsSnuTf82sQc4wO8GkZ9PZajy/LPL95c43PxSTb8C+f
zL8Hb/w1aGNlc/4lZoM/y3UsVJ8OGwWDH+4ff1bnCCedopIx/NRUP7QGSmadLC7xyz2SlKioxz8f
t7/Frfz1D9T/qz/R4bNH+yA8U3f/QQv1iiVzhwxGvNRZjWxwlOSMhwBJTZtSwnAc5CjfUlzD+9hM
qQuWaMCVAcJO33PNJNDdrOisN6MR5HhMr1o2VRk3ZlZf/udPRv97Ys36NbgOXzjFB48CMzewq38N
WUqlls2TKmUQSs27OIZw9i5prMampGN/4Gqq2cRPo8Lt1nafaFgV5wtf51M0DNm3kihi8s+W6tf/
/Ncy1j/2n98Ygl8mpcRU8ST+I39Ieg3htR7yBrBa1qWfIKQjnaviXyD4kjNCIe8Ekmc840SYvhV9
6voTa2Ak25Z8MxCc3mYVn9Hlw3TUHlMdk1johfgzxgEXAUaf7EuzAPuZRtoc8sqofgCOy+imm/p/
iwT6HYL1zx+FtYzposq30D+6f/+EXYwegqwMm4yEPH5o1YQ7U3n6KWde/lqBVH90RA6RHKpy+6RV
3fSFIQZvaF6Q/AG2I3/Op/hBdFXQ13J14qy3xRAB8c4heaX6IRLprSL8A2dsG4jSVND8GVR4k0xW
wmmxNePljtTbJ1QJQ4Otv2RmeujL5KDNkAzSzpswLSOrMMFcpobY9jUKr26I+w1YJzCXyW4Yz7b3
ODbuW8ailAQZsgtoWJ8HBsUUmSfXLZ7TBRP4ADSjF9uhsXeV7gUJTfqciavVL89l8sT0ArVsjbmo
Cc95iW+6ZK3aJ+K90+kgCMMAzD7/jKYMGXJH14PbFrAYXxodxPJa1cM5xtMjpLvjivlBpucXGdIw
PuKXtOnOHc0b43qut4QxEEhwEDk7BtKkc6BVbSb15Uz4RiYTYH6DDWlZwqde488EPO8wkpcyGFby
lUHK5MXELU48bJeASdcHs8ZE0CyXnlAAShHTEGedq456IKmZ65URiNg/M5v+2zNkPe7/+Q5IYdqW
KfV/o+48liRHzi39KjSuBzQIdwBuNncTWqYWVbmBZWZVQmvpePr50ORMN+ty2MblXbCNzWZXREYi
3H9xzneYwxBV9M8PTuWhU5Qt1DIrcPLbkkjsXZmQouHb/t7JmVN6GIEfVZn7WH3I02wpb7Pxy62z
5mOq8+EZfKDxQ2HgP3jMb1A+VZKpbJcDpQqc6q6MyhbT1Vh+I9o7c3YhEv0fqh+tx77Csq2yyfhm
OWl4QbnR7HtBZcKQCmivJ0KqkbQnD7l3zT/7wvyLrz7n0HL9+cJB8fzLiVT5ZjV4y1ffAStwlfhc
wnViG+JYcYXdIXlSu9qymCta2Xxvx01zQYU8waP1jOqEedF/hmLTfMnAsD7+/an0Lw51fzkwmVW5
rum7vwTGZaHOB0ACjKOwWDJrKb8iXOG1Sf7oCH3h37/Yv/gYfKFsGwa641vcXP/82y8hOLMd6+RW
6xY2SdN4W+3AWfr3r/Ivf6Q/vMovhxNBP7HbOo2EahHHP0245ZcWFsqK55J8btEVevfvX/CXBMbf
LhxfKUctNQRp3/YvHyJPaFIhIoHoAWrxPOEjprFr++TU6Fm++KXA/DSOfrWJsEB9c0yzuFMo9jf/
+dvAyigUhZGUgv/6y8drjLKqo2V1EsL9Dyb3xZadh3RfoZtUNnMBPBdovPqBddD4nHbDn70Daqx/
+nqT/kEtJaXP/Wabvrf88z/EG6KVsVi60ztls9SMVMCcXOsuooGdaRISh0R3RUTo2k0GmGTpTMsw
W22wUz1t7p+cNb8WY9L30f1SAAiGwtSDS5Xwh/cyizmtUQEjNIZYtnU7zLEFIQWbyKqcP3mpX584
ygwKDuFwPLrKYqz/zy/F9Je+pjdQky3RF12WeJBgpvHqtEF/4FNSf/Y580f/8km7puREoe7jFGW/
9esnPdqdtHNrBL4c1BoPgRhZbU3jNyMuUdNmMSy/fHTqI0ep7lZe05/DDsAoOq5ga+nJ21NbZFuT
BRzUlGYknrSBtxSpdj2odEZ5w52AYJUGnOMj2fuI6wfoCcAhYIPEn3aVFa8RZpM12g+gDbMlTkGo
9Iseqn5lMiakGfSBsLKTm+vr2I3RDz6h6KYTTfUz7wCkBaJ2d3Usf3bgcT+VgY1mtAPwObOb7yuD
1WOD5xqibh7y1DTesE+6WKLzAi1YR052A02vOKEiY80wuQGiy6TmnSRiRqfqR095RIfWOql/xcfU
7mJ0QJuuypnRQb9Rx26uO+Qbk8B8mIbaey5bNpGQjywWCkHSoYYl0yc5mRlBuZXjkt8V6+2EZn2C
0njUU7sxERqTiU0h+hLb4EhGEt8vJjOOXbvIYgK7RseSJM79EGsA927g9J8C4edR+Q6unJbkKgqG
fldYjOIHBpTsSa2ghVaKBC1B23iwCLK76wY//1Gwp7id2pY88gr1/004B+2Bfp/hHaHvKAd961sB
meK1sFsQWGMn9EOdpcOdkWbMGafQjCQ+rxqSezOYz3HXDvdOoPtnUCuKhaRXPOl5Kg8V4vobo6rD
wzzBjUJvGt/0CVOthBBBzG65tw9nt7ohWx5F9jiZ2x4vwTtG4+Yom7i/ZrPdbTKLSYSB1vhtojte
C6bF35IQf1qo5/57g69ja+g0OA2Jl1JUpeVn05fDk6264MttRP2S0YSzdSDmw+6M1x49BKa+IH00
SqSHjVN3n5PuS3unCxvHRSCxoawE48SVYULoHcHNFWNgnIOwQY0YjtjNcTF/n2TfIcbjsb0CBOqf
kZmwcTIAOFYBRDLBSPEyTiC6GpgAB3NofQSfLMmko4mqI9Lmu6qd+UxYyIxl3Jm3phWNGHdTfZGh
XxyzZuS4kbhB0qwbmD0ST8cHN4+MgatgZyMOekRW5m+HiSwSIAv+bdBW6VYHeBona5LXDib3OsbZ
s2pLfDxF5cy3gHnCU1tGDDRG6cXnmhyqF7pjMgJmacGeJBUxUuBuB2K1b0qWr1slWd+jTuWFyR59
ZV0z3NXCZ+krC2RJAkyYNlS1QSXZPmOMDU9uhAA2noPsXnh5thvddroAov3GfFs/RFkcHUv4swfy
FBHy4UTdVcQGrrQx2Z/OyEBs9Otk08UY0yf09je2gdqUlLJUu2iEXEGuxIj/pm4le90GkNAuwy+z
r2xzwonHNj4jmOBHCr7lXvsBvJusqcNzzomrt35ae0eMOeUuSjXhfj3ktBlbH6M3dB21aceHDAng
YswdrkOeq3jT9JBPI2taPO4Z+dZPA0pYXq6L7MOEcuwm7FW07+yRGKLRme11n7pkcdHSQhytDWNr
Dj15Zo7B98eKazZvGNQZ7dusCsU7GkHzexFIGHDkFx1N2/K+R8psDlbgxS9hgGK0DzjiVrCEh01v
G7hxpNXt1OTP+8itondlGcC6sxJtSj0HpyntcH+x1rzYZuklayiU2Xl2wEulTWpeW+aXDRAi3T75
Hesp17DgH2Dh3HdJ6Dy4IeP7qsn0GQ1E+G5OZU5dOaWnuJL1t8kDTKHszHoYJm4BI5VwQiIbw1LT
xW9+KWee0AYZc1Hljxh91THPRHDTMga72t4wvBakSX2TALduEKW03w0oUywYTPo4a7DLuzx0RuiT
sdhyodCwWTR1KDCyq4/lsvWtiYN+wOShS3C7ZrXP+zo+Fxl1Ak3QGJwHyyc0J4pQNBHiTgmF/2GB
AvikWGeMDZNwFJ8yc4wLcPBy26o0vsyWznHWD6NB7K1pP3lRU2yiQjYHA3jeStWQhfLcRLs54Ag9
ea1JkrABKGM6EhpNLzeHafG96OaCnz2bf/DLmstVaFgdECBHwKoJiU0sfPO1KHwb8E46vBqVwX7f
cZ3rBGlIEjPXFI8uw41tDbT0W5rHHjKywXyq7bw7auQFq3oEEVJnScld+BubAN3dDbKmED6uj/3f
cptq7/EVCldeOzQ3Ah/YCzA066HBl3yxyoqM0qAIrtM0tT9aGWO9gWsQPY2w/DG5CfnTmUz16QOc
PNmTEW3LPGjOIBnJioN1ytUu3fmmTcf5Oz4A/e5MQXGP6hCBeeeyV5x83z1axjRDwwMDOvHbupDl
/hsRwKjOIdnLi6+t+yqYuBzxhbcHYSxp9t7sBBsrLMJr2GXNrjB7/xuty0JcECNRi/ZoLlhp2ACs
Rlg5tTbUFcTie107sAOAyAX8zBXM5YSg1+8wQooXFLX4PnXJcmJBn/G7hTckH8cetnJqxtBJonTY
mSBvtpUOGjwFgSG/i6IgPg3H+zeQVOlpzEPxBMt7uJubUO1l3gE0iPwFWKDmxNlyDtSUR7Ux306E
2IvNHIPboh9DvGUn2YkIlPEIxEbjugHqfwxRuOxcRwIuMG2PrbrokaStbHoMFmrZtEO6iwybGvYk
ipHBdlsY9cM0pfmnIPdkXxh99EUsRv/ikYshV0FkhIAySKXoNl0aLVSKwPlqSumUcDaN6eJlNnet
L4tr11TRY9wneKmg5ADSjxbNwqBYXkaiH3grqDqJg8iZhvij3d/xWthDmXylD9Ns8kA3o+kccnMc
f6b13L4LBH0sgvtyV1QVSA2/RjjZpnVCg2xPeHNJtxEA6fZaBqrZZrEeX6BA2Fun4ndYND5mL9sL
0gf2ps1bZdrVrWkTO9V13XjHgjzd9hXafTJB5vHHZMZkVfWBG39ZLZ/hnPX22ywqctssNWE1lnmP
LyT1CvUQ2hFRs/Ng3zWk5sw7t9H1vBGOmLG+ZwteyVw4HgLDuxqnDD37tERbWnEuUFo6zQuEEPPM
IpE4PYqM+Kmk8iU6YpjwTVIKf3VYQd/qAG3tHNRiT5WBRmrqm/IoZ9O5aimhtZuG2z/ZEI6+Sisr
9wqK9NahtntI4Bi+kyuCaDiqo0dhOxMLJrP5mSGTRSI7eHd1m+ZftFn2TZ/aNuemCd0QzNJnj5jk
DRVD9NiPeS25MC37NNe4gKrEUM94l7qnymhMh0N9qjdpgDQgMzCuRsM4PY8mxL9Niolk58cmh8HI
thuEX310iig9RKEPJ7yLwxtrDuv7UlVGsvLM2X+NqF/w3Xjtd9a15itxEP5n2BtECXrDhL+vAi0N
aFdAfRGExNQDcnJ2flF8O7ThAISMqclE+uSp1a155/d2BB6sqe9xUWvsI5r0G85EdWaciSzaVzAG
5qSI7x2erPvI8NBYQmTQQ8gqiwU4XDoyLleTwVdk3bY5+WaJMK0tHnwPYE49mwpCyJg895ZUG5IM
0iM8AbR+Xp5TvFq1MwDwEep1tH1+h2ZoLicqvKyzP5v2dSz1coTCIeHrQDTsdXTT+Y0lFfjGUWQJ
KiarS8adjAVJZyab010O7PZ1cjsNvBFnyAaRdf2Z5XlQ4OoqCnPv17S6mwDZ/rD2HaQ0Wx+/O1Kp
CCl5VqMNBkqv+xpstUV5aYM1eGA0QDzBCp4eqsSVoXQznwAOo4CbA8vTm0ynkPDSkALj1pRMpM9j
NUzhhX8vfYmRp+lVPpSdj9qlJtsAjDdmHeYEId/n2jp09VhXm3qGo0XmyhSN0FgqwgJVHSB9xNyQ
3jFawLDsxhL5rAy9Te16wzNIqPzGUIl+ysypu6sy4n/wirs4Sj21SnQ3Lvy7gIandIvp0pRB84D1
OLsgcq8IqdXenIDMHJwLiqb51S5E+xUp6V67gXhVjiRLXiFz4P6EX4k/vM2yZqXCVhRbzX6tuZE+
eNQ61SjQArMsT4MczEvjBbl34CaFcVMj7L41YhHdDsqpv/tmSyWPG9n/SJIGZ43N2fRauqh0yDYs
/GNXQvBjdz3d4uQUq3aawRZwPCmUaNhXI7Lkn8OeJ44xVrw13bh8ZBk/4y93tHw3EtvaFEhGgf3i
ShhiwjvFoHaoIr9j/wJPLEDAj3LoCF5SKrp11KB+Tj3gMfA4xqn3SSxPZYoKqAozFOZ2M2UHXcxc
+6CZto1ukVn0/KIufdSWz17pDgfYu85zWScd5S/X2hexT+/eaLWnBGTQh4tqY9v6lcGYqOwOJQyx
g45jD6M3oywuHVaTYGszDDVDw9VJ2YfbWTTzkG+xF3BYTsN8VYVXf+C2Gt/NFHhdtkQ2gFREXqjH
nPRE1E62Ju0UtaCzy8wgQBuZ8K5AKl98VamLnbjGz3p2cBu7tjUdYqcPd57R4QyBeY3QgcL9s8uq
8qRbO9+i88k/mLQjfBC4Qjjt49L4yIAdEc7JUkM9mGM8zGfiESdoreyVOAPwI5CDpOi0WaYv6B9E
4FGQv0J+wN/njKSGCZd/UNoFDZXbFQ9+b6FiwHw4YEMuwyReFd3gIMTpWs1VPoTBloj2L0/gVbZ7
K7sza88hysbm+GoIAPKtmK9RZmCLHvWtCMsfCOkPvSv8janT9uiMpcgXc3O/NluvPoUAnDGDL5Ig
r6KOCAS+0U6tfEdi+TPwIpqFr98wGQMWzWDxc5UZewyJZKwtMOMuKwzmfVzdPO996mB7TZBawLnZ
wdLC6ck85wlhH4zqnlQtk/9tY3d58QZwpLqgggnvzSTAjiPE4N40fpTeKHv2nyPMuFhmSuyhnFc6
+ywnHw2bJdnwLKAP/3GAynrErpFwu+jEREjnYSUDS4o+qFdw92Dldp6x1P55+8wOAoySiutvg+Um
53YyvTNoV3YySrOd6P1h8QI7EcuB3jIMPPo+CfArpLsKjh7zOhTR6GEzXPajE9hfTWdWj2HYzw+G
EXovLD/xhTTB3OsVtBlx9JGrIGjkeT0Aukmysxgy8wcMlAGRUxuVcjGNO2DKMtSThmMwaTDm9LNQ
+JolqpKTraDE5t0C7RodXNoG6uS7lGXx2c5nfWB5h7JYt2AQdk08DqBsPftshKP8MUQL7bWfbJ5s
JUfjPs50ckMyagDuKMWnkKKpBT7nnaxmtpE8CBv6qcGX4HnZk6yqOC93JGABDwy7RNwJimsWPak2
L2EYmQ8VBRzR9GhTsWpmjy2hZx0gVKO+jezqzoNR9JQbHez5wlGwwZgE2R/F6No/A2MOH3FU5/u2
a4hgDoYPP5SEMZEksx/YwFwIPIkfAulNd1WXV3sSnMjeiLovw7DccMVgW59nlBBrOxIxrWgJGQ7R
yF2bl+5yGyYDgmstfpJuPZPiK8kjrxQXjd/jj0dh43c3c+AIIHwyuvZady9urJL7bCyr18bW9Dwj
ehaWASXqNPo+bZ74KIO9Uw7ySF7JMlRuSTsqRIj4ODTvCadB7VQ51m2XZ0iPPRZXNJTuQuFS0zrp
pPs04Z7edNBWcHTZ8fdcBOKL58Kn7U7UkjBWEzymdTw+SstEjDQxH92NfoF+n56TKGqligrLASzg
sTfweNWQEEL6g52YdX0Tszx5k5bhXECnM8HzQlJ0s1h+lNwZAAzz6KOIewrWdWfEAGzJvysH7znT
4Gn9mX1ISURtgswkKGIKhBqUv31IinzESmHiP02iufvZe8DZjXUwU1t8zE7ftm+ezfCTAYxf2LtS
MpHtgjB9zRp3cLeQcTxU7bVofsScKN+JFnCuFXCJTeqxGWzE4ugeFW2Nk6pRbceAaPNN2zoR+IHE
db4bpenWu6ZkWtezM9lUdIYvfSE4HwU6UeDtXfSkUP5ePd0W32Q4hh+Vg2KPocNMEiZApKOYMMP1
aS5ITmNwynNklieLn31xIoQ018RfmcAjQre87xBSMN0dZrzGYkASrEzmEa6KtE+IkA87gM41pVjP
G2oVV9XVo0qUcbKmor5y3gsHYxBsML60ybc+MUjxrlPUiBMuf7oOKEVFQ8XbT0BHwDy5m9yF1IIC
PIbNsybSPVtj9XNPKLHxUuAKJyo7MVjjRF3B+VyZSfNYJ7lxrTMd8vMwGCBEWfULrtRJT2w+HaRr
ZN1fQ7gP9DzLuZe3YXCLLaf9jK18PNMSBqjGQuAIU6MJ6sYc5s33hkG24mqaBMPWtgbHfnT70XjQ
rC7Z6wzc2qsktUAa5UP+Fht6fknqmEkGjKDPoBzzfNviv9uYiMdPgcul55pTeBsPDjJkF2/JjukH
SV7YQqd4I3Ev/QAczOgBBgfSuwIb/A52JuQFkVN91pp7jTvewzvp58/25LZsLumFsUTHc4hyjcN9
53pwGPGVWviTRzLi6KOSn26W+PPGj/1Bcnj6MrnvcEkzQkvb4tGo9fRMxNJ8oVuN32XKFn+VjL74
FhWWAQDaTwq1GtM2uC3TCbyCn08w5DLnUvtQLeuignWOELvb9jaqDhbOYXMxRTj/DH105F1tdOMq
JzWFdObOhq8bBvgyelRgV1rtEq6uUw0H0x1oe6TnvHAfYz4PyW4gM61PnhHMFseqGhos0SDmX+bG
aB4cTH4kR9HFHaxBV8+BL9P7Fv8U+QrIH7eY+vJbolhhidoFj70aTZLrGG4ke/DKzj6sHXutHaPd
NRC88F1MwYMh8/JoZegh+eX6tEBNR24T89XQXJWgyC8GrEG+nGXtv2emYrWGYTt7FxPrrgOcRlwY
XQ23ghAmBvD7irKy3weRWTN9DTONKthq74g+5eEZoRofidULn73aBCqZMalA/a3IgF0byvPu8BWo
C0nSwUHYYf5z1B2wD9szHrKxgh2PJUNiVPScO0Km3EcB1vx754zGqxi8ZCMCSIvm7BrkAabembRa
RjV5XGKFG4dor90keQCP0LzGY9nshJ8TwJHMln8MTfABuDesRxXCmK4CM124yPqxLgZJk0dYpz1j
Iukcoi0YamWIe6cRJkZHURh02XjqUis8h2JGTYovaSvAPaxZtcBbicFaGJ3qEMU3fM+MGNSogX/y
BqqYPs4why+J1Zu3Re9VXJxDeafy7KNKJ+smbOYfDesnRI0GWWQR1A7U23W/KDnC2dtpnHrYPyP9
6iJE/V7MhvVldXXxXrQQ3ldl2I308X5XfANaMO6qUSXxNQbCwNikMkieWQhSJjJaiVyLjBbL+oxk
BHjSzxzklaQPb4pECp5RhrJ4UmO5T5F/vQ4NqQi2R4qdTXRTVh5yQUZpOzbVGX4Iv4I0ZOpkoqhA
uZ+XD6Eog7sEdjh9IuSMUz7yFG6Tthb2Ch1XtrcEBzFrKXzEeJXBcxZZS8htGOV3eRECkq7r6oOw
03ZXj2hZGhIkdmySqxMe1GCDyjQDFh/RdU1Dza3W1yOlL5O2M556464HQFGwAZrbnQH87KWMS+Qd
QpcITitTbxrZQUZJg/4e3oR9Fsqa1kUetrvWbPujCzXio1NkmC4RBExY0JJDyEWW67BjgTGsoc3t
9dDpPZPcnIPIQtYwmNEtycfZvvYSxrtZQzIBwj7/3dBGsW0teFLTmE/3JvO1jWgUghQZW969xAP1
VTu9evWUin9Wo2lgiam1e/A4M/eiJplLW663NAXi0BIeshNWZ18WfMKTzEPUnAMqIJKCEohyYMLv
CytvX2WBzw9iwkzIoetu/9dcmj69eBHgslHxmyLU94byDb6DN9ubbnLdt9928/9Rjvr/IK2mZSID
djxW5v9/sebm/Ufz/pf34sdfbt7D9+Yvh/fhZxb/9S8/i47R3vHHf/319z/lH+JN5282cSgm1mqK
cjSEKDP+Xx460kuUC44nGVsijP1dvGn+jZAMxe3EjkS6i7bid+0milLXNIUJRoYNv/WfaDcXccQf
JW2/7fA9Vy3aTd6I+YueMkk6e3KCLMAy85srgoopXrtQmq2WYKVJ/Ima0ln+vD++Hgt8tAKoKD2k
UIqP4581A2FuVCX9TrCVDLAVLE1SfzfZ9Nr6N5HzECEGMhDhV/ynKOUO4Q5+Z4pmSlpiK9gmd+Or
cnaNJpMBfYUTP4X4+T1Pf0TOtyzEdBnnQGWTjdEyigzf3cL+E5nNb6qW//YTMAGl7+VHcd1fdDZB
FRPoijN5W2Ep69L6KNGIRykexuQWMuZj8jja3o5Iky0L47UHkdClxfHTguHQsDH9lQAgkbi8xV6u
0/41CKu97JbQLDJFYA+whvjD83n397f2RwUrS6j//qEjWfQt6bj8kqX5y1vOaejBejIwaDEv7+1E
HIcwhjM7qTcSDRRRmrcTmR2rzmCl2VAeUqotYKn01HRF+p3wYCjY7kxRCpWtw/FHITiI4xwVb+as
4qvvNienQi5oZefaBwdmGVgY4ZkeK6r/bJ5POHJMDEPjmx18jX66ScdoO5C8MnKfxmCh3XYPBQz0
KtwF3Ea4HKUrV2TnIAYdVy30vbqcN+43xMcrRzO3k1fq8g2DnB1T+k2ghp3xYeewh9HF6aNO36Wb
QTAdVi6pogTurMqfYSsB5+cbzKQbUQ+kFw9ruroHHrjN2CuAJ2vCs9bN9FHX4wYSxVq4gu3dtI8Z
u88OeXA28naXOxF2ZkRLPODyym7Shiyq0TnBxs5sgTmv2pthe4KRfQlhxKA+eLRaGIGTdxzgf6Hc
2/t6WGdwUycG6U4B/OkNIc/ZrH2IYAPxaIKZu1wL3rBPtEXuBScZdXhPsPIEGXHmkFnwMhpZeYfk
dje1zoHxMoPWkjyqvNsx+z2wVRdBf4WF1K0c7vzl3ZbEVgS8NFFP53LJvsTNzXcl456k2cHjC4Eb
JkBi3qACXTv0HkZDYCTuHyKB8WOsWwr1obvB97btWUj47Udv9BjfAO1FxspmTZ3oj3Hm8wTbX80r
l6efSKSNE3yETCLifNhI5CTJDI3D4oUM59Bgr6SmZvfF6qKF3+V/uISdRDvFRwx3rZU7JSGYD7dW
/TH5Jz+8ZaN2ZOyIGdFfj/x4EtH5VE2ggO1Nq+4Npn5mklNzQZQtD0Zzoyu+kAlWvX4985MMSbAV
4kOhqIkEgSUe0KXwEzzzOifeUAhGc5gK2UitWDH+9lP5Fv/M93ZxPq2bKn9r0eduMja0ojBemMD6
8N2Ct7wq9+6ksa7WodjgkL0FaBhdpVXfj4oEcCuFgknZhY/Gs4IF7ZXtFt3kLp9BKWiLccZEQhLZ
ngF5oOhbVsbwRemSsPQa/L2MiqM0cpYE6UTqkMEP5U9BdTAqgJkUk1SZwpLPDv+fNez6EoKWG9nz
jpn5wRsFbWMdPVftzk3t4egaDKB1RWZGKBsk18vQC5RGx78ZvE3a2Q30cte09T6x35IME+QN2IC8
3roVUBO1AFIKuXEWYIphg04h9dTBgFu1x2RIwtMAYcVeUCvsK/qdteBXkgXEohcki17gLN6CaUHZ
+X1awC2eTC/92LvPomiv0mmLLQvfHOFzsniSu++D8o/BgoLpq9doqOKLQ87VsMBiGLlohiD1HafP
cGXtGq472DL/eR1zjT8bRJNf3f9eyp/PstLM06PuN9/E73/3P6jacRCL/uEm2bx37/+oYm7e85//
9VfCgN+bPxY2f/8X/l7U+P7fHJSjyhXKBfO8VCH/KGp8h8oFjZ7r2s7fi5ffixrvbxJ9JEZmy1fo
YG2qkf9b1Yi/LVpcX7GrkcikucP+A0cKdu5fRbe8DqA4aq5FE8qfyY/6Rx1kPbgZLrncgTVGgMs4
7tDyocWkWWPTxmFfl/2FSRY6AJ9xlhujACyMLSJ+tkKjd0cqWnoy4wVHro11E2P0mAvi8lLLx9Nl
5+SxQuVbDz5aGoO0zlPZuM2xXq7GUePDrKuJ8eywjQiduWbP8WFwyHNAYFZjk40OpQOc1Lbs7Jzh
GTWod44lU3q0UONmsvV8ozvrMLrJT3JL5DPDhB825AiQzvMDOZk/kb2552osvbOu4i35AtMR3tIB
Tgp/mfRHKon0MGA8t0tCSDyCwSmnaeNYkMsUR4ZrJlyMqPl7g3zReM4lnTqnTFC/KruX12ohZ5nw
jxhRbRUevyLU5PrYzdYPzoVqqkMeEEPjN86lZ5P6ygj0fphviH1lbSpKWJJBY23DMb/t6YZBcBqa
JD9Ijnhj/MNgJlfFnHPvjbF9MEO5aTIFQ7wlLKcNBqZgY31WXkaBEl98HQ+bujZjplF2uqX8wl4b
dWDaElI8Se6ouQux67mCeIEUmtiKMROmw4jU+0mjDMg8J7pU5H4sUaVMzFjunO3Y/An/tNr7qC+Y
VKTQCEGersCeAyPzuH8NA4xBVYWS4Rl5KnCu76q+h9BbFRawP5JxSLi/oBjYIT4x74Q2rTsp7M88
Vh6qW3Go88w4jNNs7UvbIoSYOIoaIuKqdJz6VJlcqs2CNwG9D1JCgxPIGlJFqrT6lsYxnCptPE5l
Uu9LKww2KuMy0CrFZemIhMCxSEEy6An1mDS6RQzddknMHHkQ/EW2X1om+oIGs1zRPEeVVV9kwinO
VHpA6ce1l7CNiE2bkNk88JCs2jt2wjlsn2zjRq2D8R+wdW7MQLQL+FVdia7CxadBqAvvIVTU7XM5
njGmrlMmtLsq6IG8NIJFxCzkxmWHi9yTG4g6GnyK65Mt1wS3LkoH8AeS71E5T5cxYqHdTOEpMD3S
iXM81qYaxbZe/PI6dPpTZJt6a3vhRQ1ZussBd61CBCnr2SgsGKZ5sWEP1O/qhRScVK11dOfomszT
fJOljX+QASl4ZYYZMgiuRYg2jd4dXG+ezRc2qrc0v+4pAM2XEw90KU35gSSWnJfIY27iJjkk1HMe
McRpZ4ai+DOnA3Bw49KX1qbtJCaKwm1+LKlwMc9RNxFcU/Xpoec+fxe6ZevSmP0ZWiTT+cn9USRo
5BhL5A8YzV8L/yNORubJrrrauZ9cEZMCBmBFcUC+oTaMV8IVSEYg5Np9mSnJMTznFZ0COMm2kTdl
h9S3H5EDOPG1jDsklJ3HesIpH1z3NDXsiiySCC+y8rbN0F6mUBK70MTexg/j+0knnHs8u1REeKGH
g9AgThvorE0z7D2jHremkaDQLdpLIqn2YGgcXOLbOli7OdlG66ZjE0DPMuxar0EfVtv4jrz+VLRP
VS3DBxMWKl8YRAQuwbq5l6hDx/hmO2uOSZk7xJXX7OzaPN4TMIiWS/Vs3nwjeERxh2UhduM9C+Pm
UL9W2aQvWVs+mQPsvEHW9wXh2He9sNjEDIQPOH5+jWHYneopHM/gukj6Fe66rTN5iMrpPbG6/mkg
YKMAmc329ciSf9iMlnjqrRhlKkHyq0hWAPGQgK88ixkicM9PqaU+ZiVZcIPmI4jSajiDvJR+eW8b
lGQqf1kUq0+d/FGQK7iJJ0i1ThakO5Wqb2kvw13OXG/AQUnctFlvIk7+LcIpfpeJbg+R0C4jswZ4
EPFqpDH6NqOwS6vIMzFsnp0KIBIO4LJ+mx3zhcm5tXIcNZ7RkZDd21jqDCLlM8m5U2KsZ2efweqw
FJGFZp3c9sF7EIbVHcF667Czwk1vds996OqDai0NZyqV+4aZ9hbpOA1fgXLFaj51lD8leILRb7Di
RsiCQnmfsT226v4Nkft40Ipx+lB4l7i5Yfi3pHAhfLUwRkNxqyAfLmVcbhJxFCfXGirGup6BLLbe
OTYSCjS4xv1gioOYIpZbZJWSd0xrR5fYrsUYYohaAM8uOYzrsHYVPnH+0tstMY7sdQgs6vzDktS8
ayd72RWIbi3YbdbIJ8xbzejviIXZgDDGzBPIN9cvpjiuOfOE6KxBgDtjh54g5eCv05t5AtRf9uAq
qtA8UM6+1ijoz0EEA7Rsgm3h7wX9IIncSBHDutzPM4VF+Jr2hntVyXRC3oYLHo0b3YFLGFXX6zUA
tBS0TpruGkn8YA4ewEVIKg2WChz/85YqeNhEfCy7Jple7N7HUDp4cHN8ql5v5CM17zTd5MFzBJbJ
RkO4AaWXFoZ1rhgqrgaTdrnwjYNVFvETKuAoZsYoEWFowRw6+z/cnUeP5Mh6Rf+KoD0fSAbtQptk
eldZ3myIrjbBoGfQ89frZOMBelpIgLbaFGamZnqqMpNh7nfvuQvzzikNr3H1i0bU+YCd0VljmRcf
ize8xTgKZNHHJ+POEU0x3BZ5b17i/DZaqXfIspLhTd89lokFBev+RY7TIwW03NuGIcELMR+qyTUg
1BIuYEK4X0KWVK4i3IX2qa4VfUEJhrSOkECEpba+iYmIX1LpQ2a0n/nYfMKrJMDAiPHy90sh+iht
PbW3c0YwqbUxTVqgxDJwxy7ghyO7JoH5gdNUg/Wrn0a7eNJOBgAGQBslgAt1VtmzeW/gNk44XOmF
q72d09keMGqNWmyJgwTbg8ZRwYJl+kAV4Qdh5fBYW28+udgoc8Zncob1Cq2Mfou528GFg3VS1F+U
924K+YwPie2xLNawvZO96yFhY3J5mxgNbBQ/4Wjqr37IGaRRqtpxslyRGsLXY44HkmhUXOLwNPJ9
nkyYor2KD6p4FbN+RY1Vq9jpOHJm/vOQTHRpyJe2thZKI+U7g5PNpJl9dwyFdek+1714NRRI7exx
ZvjpvkOtUdeZiuzJcqdvtnGsTq1TPOPv7+Cco4snTfuRFbQKF0BObi48Jq7eQ0sJg8BVZTrG0cAf
wq/u5a+6J0qdNBTdMNDe0gLTYNsKgWhkrJTQl/mNMu+bwnr6FhGz9SyeyqT+UniicTFYaysmcxku
tYvHvVnXZnmFGbK1aSXMsvSYYLRet4Fcyy7O0HnK/NG3wxPUs/Psp99Tqf4kS8UltgLCP8iCzaa3
D2lMd6M5G9CKq6gMYXCOIv2RQjtYSupR3OJt8Z2L3Xo7xmnTRvHgEOVAViJSGTEuk2CIc0raLUr0
GNAPfCoKSsuzgYFM7YFXBGrKcnoVhn2rKpwwIp1OhslvnnKWBrgLbNXIxdE0xy7K/XI+Gpa8eJQw
ninp7UmrciKz7PDV1r/lZOcHlpJT0ObzGUYZXTjTI76I+bGmmuJucCMR7kFdwc2O88wEGeSn7m+t
9at86nu7PhejWd/+fkH//wLNTapFZFcQ1xmHFj3vHHewHhUYkageW4z2Hs0os/2pk8X+mTDHBBLe
xA/2uDZYxSNs6+rCrludUi8jv2NzIpQ12Y/MEnSxTgGM3Jb6r4Y+272oZfaoRaFOdTq88qxOD2Zt
M8m1O4BS1Ljj5xnny4hDhnJk3o7WDJZbOgofGnvTrP7+bQli7lZScbEdMBMeWVAK7RtHk84k+kwX
+l0TRtCZfLU8p4D2ij4a1hy2VPiF5NZGxci6DDmIVU3TkNHky1ZAtDOpf7sX3V+movs0B8fcKLOM
iI7jEAcJaWl/ibiwrtO0llu4sNhwscpfiiXBTcEH0gMqvBM2FtfO/dIjzcjU9jDzzz8IkUlW2kvT
lFcyooeCAox1XoT93qsQlk1/mnBNO09VEabrmJvYyhutbmPmEmEEN0IrjKimEImjMP//GP0Og8Rb
JhHu2nm2KCjR644yaJpB/OIlJxN9suaacRmU3DGh3kLpgUj8cZE85Enf34jgUNXrxBcOcnGkF7Rw
UYwPnFm+oX83J25cYoWJKDJS0WzbML7psSrAyc1yw9zeijC97IM0/oThM68xw3PSgiDf0yqym8Hu
48y+2xNJJW0SjpzKzpDTDPeXCIkw5hnOdN/yyClYN5uzNAfC6Y8jyveyzT/Mqt4U7Uj2DQhi6o5n
V5dfQ2Mw4bdT9GLlRVoKFq35YQInP7bVFvsoLrK8pa+PLREg/2VQYbvTxS/bPfBmXzjsufAoF2aN
8S8nbx+wjI9bsOFP9SjArkJCSvL5dRppfS3vrqzYouo4o7po4OoD3s/5aTJf3LTN8IFKGDUGd4BZ
BTt+r2o9JK6xdpbgp3ITCrwHvE5mWo54xdlfMzGc+XCL1azeCg03hb3CzSQwSTn90WRKto2QD1Vu
4x3NmEfUeON7YNr38ml7l/vddkn89rGt7yxOo/vuKp0CAV2eHO7clu6GvTbMlUXb25n7laU5qywE
HSM46ruhxDWjMnrapfHbdTyOCwvevIkBakSxu8IUn2eRNOtuPS/hvPaJqO9jUmJ8Ple2kXFkx6Y6
2u4Qwbj7QGRhR/f4Vui/wwC/t5fLE4UiG2dOvkUsD+lslXvlytNIcDYi6kKTvSZGQN9Z4/vVG1dN
gpULoSXc0e4+tgdv6wzZhSRXvvdE92KLNDjZEl0h5BXkz20/y7QEozwR/uedfFHSsvZ+nPbnLlw2
ohp1NOLB37iE3bUCNTHb/gOPzbnCljaalBn2zAVWXWkwfQ49QTUU+4cpHfOQok+G2GTPqjw3chFU
4DagWL09sw7WrWzAo+Ylxk464iPstokV6mMXBJ/pTBGXcODjV2Bq2cuhvcbSmTZD2xH2T06qHbqb
YhqR9lTONYLTRyioFwqGpuE1rjqcNZQRUvID705lGoYBXNREDg75G9qUzKvqE2J3GcGSAR0lIHKF
2GIda4KPjHZIf4RO+6nqfNlJ2xijUe6pYXS0vA5Zg+Se6SfTbdLtUi4PzcR+PTR9x+3C2fuc8k5m
kdSnIS+uDHcgghXUZY7q02HL9YKNlNLZpCmNF41XVBusFZQ1hG3hsWk/166Ngathg5r9Qr1kMY2G
GSMdchh0spYUkY04NzaUt8d9IJ+sb6DX7uhQwzfYclcOItt21JCCFJ3+5I31WwwskAmSBkjnlH4H
1PIs6SHPmT8S07y2HkKF25VmVALj33cUhxB/RUJ3JOLvxBA6p67IV0rcSgvMNjfywqFoomy6HM1m
YmxDoHEbQ9WI9JgD5K/dYO/Z1koHHuTdodx1/fTnnqJ7babG3wqVHVzpZuu6nvD0Vekt6Xm7qgQd
RTosxEmrqpPh5HDN6L2As+n9IIJ7r/0mZsbnfRcO8ZnlQNLGRoXuOH1qM0vornWpCqLc0/GoPjQH
npEpj3iX7+AIOO8xNBWCepyrmpD5VfCuk/lpIrHMLGKgOvhcwLDigoYYwOUhXtOlyoGf98IJRoxh
cFigZ5obvGfsRJkmRtO9ljplxUjlJ0TskWDQQabkUwKFyu4STcvh4IdEkUMud61oKVAckY+SYdMF
iqqyIOHDsqQPxaL8FSlWK/JbyS0p7YxtAqoXMNN8W/gsJaRg4I3wwMwOLifP3I1T/AVEAx5jWj5U
4KNgemsio3rOOD9hVxiIqHNsfPMJZe+S1HuuRo692qS32B9vwyAacjzIYUTyQYO7twXI5aXrffZV
Obzk707yxmQZiZA7ccZIZEUPnnkIIaVaGQsXBbovsJYXINoLiNMu+fLzchs4VLcAnP47H/wFVfgL
i+x7OhlwWCXhegzbwSEP1q41nFLBSwundMD7j1HXpWEH4C9PZd1tluqNy9xvS/IqZQ7nDB0Pe69k
X8yK8ZfGSeUQG/XiQaysqp92tETnK8UGIfvB32ehsyOg0R5DIz80RaAQAegc4wbCFJMwbYsH91RO
NGq0ms+GHAEHY5rZem4B99ALMZ74NN4VHknlEVQ/R8bhzDJaHIrJ2KBk4ob183hdEq07kiU/iawJ
Nha3G/alfB9SnvTUdSQWLL8r9hMaHedqG3WMh7zPDg3jMih/bSHyjZ3Rd1h/04fChhIo6mTyfcV1
AooJs3wP/lDfHqnw45Az3H8OurL4oxio0qsLLIGlLe/OYS2uKqbM2BIzFb/LpyXszzgoWqzlhEyK
SV6DONhMsn40Kjve+27/y+87jlfJcMA9ZDLo/jJJq+8NzqS4kVHZTCoSKqfCBktUhTp6KuOot213
9Bm/AkV6jfPiqSzYpaU/SQAJtCnN3LsKucOO6EcInQ5D0uAiA6qhRo0DaMwXyj/r6dqrEiq4PoGN
aU4izG/LkD5oOkgAa5SkvFnTxjTgxm9Qpl6ILtwEddHvrHasd83EEbMLk4EK8btm2/Oz47txqD2g
FMkFQVOcheV/lhMGNx1+DirhitBX67QbwO4v1llzcXTbkVaNDoBzbK6dmjFy03Q2ehN8C68Qz7Yd
G0+K5fY0ifFDhtzmyBCSgLa2nRu+StX+teGxLqMcSGv8igXL0x2fqIMPz6SflXrRZ1frR23Yj4Zb
4RSLK44E/f21P+tC3IzGbfdhnO5NnoKwl5HvmaACO7bSOT7zPmKAky0RGX+dZRRJZt4zhl8g69kI
a5ndVQ3wG2X35HJi5ySEFqdGn33ErNezX6NkYnObQ2PDTVNvSja2DbbG8X3mm9Ewuu2JrZDW2YLL
ulM91W0xXgubHHqRDEdAYfjhfNaTzFHGxaM8g/RruRlGkxxt5eB2NDJyWGQqV8KL12gL9t5N+lsc
Lzdsfe06bdtrvVwCFxxpX0ZGPscQ5YJLaqY93NEYEYbg4aRAUkvx02/9+oyutCucJj30Ij9apW52
JL3pHKgZESTpmcgQST/c+aPBGXEM3nKV5msdxw9B63XnKoOfLQsHPYpduHbktsxatS2gHfY+IoO0
UQB7Dc0XyXsE/Qy+0HKxDpQ3AmIVHm0ICGn+2qdZte/govYzBpCyQDMN/eaFuRBuhCwEoznYwxpe
ALxNdSDZY67agqcuT22f4N74UdAMOmaHriS7gPpA2mL0Di1KNqN4HkjkpCNJMM+zYEf7HRXNdofr
TC4oXfekVJBL+s5Iim1D0+8vdX93QWCAjfh1OWv6bbdDtYBLbO2DfvyswmU+jZylQ7MmJtvx+LXj
pmnIf4/TELWuU2+VQapoiRn1G84j6YR13zGQABlAG+XcA45QDIvGnPNnkDr9hkwFKXDMrlGbeXta
azliFd2msCyFjwT93dIMOOhSgSDC7gZNsQRGxvUqSdDziRK1VHszbsi2mTW8pHb7S3FxOwc63RbG
fAjuKRya7vON0MDFa0oPeoj/CA0/fdbGmWvD3Bt09rWM2JhWo1qyQg7ZdlJ5sTGrlLsP/TaFMg6K
vZD5ekuZ0jv2z+/cEumWwm2aT+tK7oxg+WM5JaxnxyHC1phymwKBWRlSV5d5Kp5qIhBvLTWKmxRa
KpJJdbVbYbHyEr9TrhnuGL5xjEENe07BaLcjPeIInAejntJo8KksYGpB5xfrc4fTca0zJvKqC2+c
Wy9TN3/mggCmZb0PmfY28EmOEAtoAMQ/TQI15GRDTawtfxoV77LhiX3pp++cJVcDH51VllTJHngj
TTQcrtnsUNSaKMehtc4CjLmxw+hixHjUNi82fRMoWX62V4bxwccqDB5M+GUscMwAx72+WG9ZEaOX
czKhKzJq65gK4L66Ip7zacww0tvlOfEYOyTec08GbmVP6gEkHYhfUkYNA1QOHu5j33pfmNvWPeHE
iXsvV2Ysz4wiVhZl3ZEJOMDqk80c1FT5zaQlWv/3aNpHxleUjLHBrJCkQxV8A18gNsEHZjCcb7dY
fjST8WgH3Rdwg3LVIzytxoHs4TieF+rAr1b4lJuNOOcOG3Fv+V9OYB+VVU+fyDdrfb8K13j4XrLk
VhQax5YUGusSdb2Z0Mm6Zqr55NXxI56gEhh+7F51trgvCYO7IFteBaehfS3vLyMQj40bNsvJ4Rqx
sgejwbbUGU9GUm6znCWVo9yBSUxwJ23s8lKMF6wi0+XvX6GQTpdeQ3rvMrn/r29Ke7CxRLRBhGzl
X4kCBOucs8PgLL89jr3HVFVA28hJ0ANAnEonQ7Kl0aO5FuMidqX/4ZLrPHXc4rbTgtBotWl6gGNK
ljAw+yc5tcNTHMu9naYbmtBfRuV3l3Khnsm1t3bC4XQFFMDcB5ppmN0N72T8j1IHXAVFnj6E+WgS
zlyCaBltG/GJp3MCr8IYOQWWPRKRlwOKpyDhgPbJyQPw/N4p2mJHdDZ5IG4iSsOG95LKs8q6S1c1
9kPhm+d6nPVZSPcbnka47c1+64/jxo9dezcs4zYmrrW2GSiXi6ejjulrT6llNFrDJsx5FlDLNwg1
F6gIVyyymG47tH4tWCCHeou6UR5w0sYreyy8WyKX13TMqfcjPPrYSlZQpj3Ale1nr2COxZuAiMG8
iLei+2YmeDBKL2GF/Upzp9i5U0bDjFvgWkeKbal+xzomk002c4gDSvPcttmHwZQmWLKcVwY1GvD3
z6bl5O7WxSvFLi4R2BXwHIuJTGAelCF3tH/Hh7Q2j6lRRVUNjqfBq0NqKNnRjosUa/sHq+9r0pIY
p9EOlFn514RQf5m+4XnC8CCqfjuYw6MxcIVO6sFnTSwjKiGw26BaDYZe19NLXQuxsySxpj61rkHY
v+IsGndidIY9I1XMEXVCow0ohpvuZ8pJiyuZR1hE85zuUrP/SMbsicKBdseU7RLrMN33DtkF6ms4
VOfDMf4xj3G8JXKM/wgUxbqRClxSKF58sdSnejiYQfosR2uCcYL6jz2fCF4ngHsSknTm4KUrhufM
haMv/Rqb6MA8U/Y8lAGvuTESDTbtLFs7ucjPC3myKO2N6iwXFzOd7zCYUIRwh/hhomYiEuhH20Iy
BDYgg7fVjyFp8qeSm+fgG+9DMVN5tpgP0916aoG9iIRvSAQul5sR1bjodasln5ZoIZ2a+cYb038u
bwTEIrx4tD/M4aooT64P0thATDMhe0ypu6u59q88ukrX+NEpnEEiodWX4nfV3yyZtitflj9VSBvp
gHo2k++j8JpiRpt93za4cSiZt7TiYqsgCgvHnPIkX4y7blzayLWsFHMqQKgY2WgF8wyFrw+stY8R
eQWW7NBk+CfMCaQpGY3z3y+tnutdVpRoVpp+r+oO3aC88LEb0uG4KNrQYorCELcF6TrGyaH86msY
QbZqAMfn+uK1X5mI62+JWZFxMMxofffu9h8YCEBA0gzch+77DGxjTVDpu7NoKgMclG/yEO9sq7L+
Mg6fSqKCEMR8YAi2NaWuNyRbMBpmxFdGPaJ6tMfWK9yjh7ehAicBfnpYQWq/Qywv2PHD53GI//iz
t0tRpclxZt7OxBO7Vv532xBD9nKz3ZanissXsB8gSkvT4yVG97QVcyqcfTAJYGGbeuDhV3LbdhzD
RHKxELLXStrEB2iHMSnsYWq2PC1lsWzijlI+kBabKsXXA+GtoWTKm1A5uA7iXL23MvSslKjGGbkF
+kE5WhclqWmWYRQhF01gYsKVOdUXvu/Pfmh9LDbNT0Kgjwv5NWSD7pnqDDwtvQTK4mLfoDWOl3Vj
DPEvXtp0QxlsQEzhXjXOO+i4/fKszNFBG3TMiH+EdqpT9i1EmYNpvbUjdAnaqn75OH6h5Y0ZBzT3
2ur8OfN8lHoAOjCDaH9iqGtwmgbsJG5pme9H7X8s9oflqG9vhK3O8BkBgLkNkfDw6qeMDxgLxOus
bcFJtxe7Zodxhor4CV3FUajfA8YhoUIZe0iS8cMj5hZVKjmniTjE4RLCEgh/02whV6bSD41K3jL/
K/AD7m2l9zWUCVwzZW4yx9iySi4bJqI1cvKGZO9uxuIC3exc4h1uFr2DiXshYv8eGyi3+g5eyF3d
Ul/K37qjxIKMpUlial7TcP9VodOsqvYhEMhY1Fb3d3OxR9kQbcAHzEQkbq+uInYPOH1NCvVixSql
e1pfZNOw0SCickOgxqalnoFzIy0fRyWNve0hKg2G2IAfefOoNKjdc8+VoscqDvSGndtUa1BRL3lC
N54Pj0mYvoeIYB5K2Z4K333Pl+CUU/eHvh9BnqGm1jipZnmqRrBeDISUg6fLuKdfuQqte0N/2p71
HtP8xkyK3KESDaB5bDO+Kb+UpVdNuPMI8KCsrkuJB5tb0WnKmDAzCYMAu4F1e4A4oxGv5Lfyx6gk
qMMIur2G8HLuFHuQFZp4tPGSmtjMqukurswp/+IUHtI+3uvU36WiZxA34aNmoONYMect8bOzn6BO
XDqrPtdOwgHyIeDPT4SmMwICnn+HNbXTHnPN1cYnlMyUZ/uqJLZFMyZEo13VW8z+0D3DlP9zkMcY
ku5+m8SI8W3kB18BVhqt/LMOYzB2cbie15x6ox59ky2Fx1ow4Abc7r4tLfbZ+oeAIBCF1ElFsWjp
HidzZfvmJb/PM6sWNn/LDbs1La7GFPgu3KfZEw8ELynVvVM2yzhK0+FhSJvb6CevIGJQjxnMOCPt
FnXxaHf0sPtSnge8vl05PaYBk088Lli2HcmgiF5I3clDpjk1GA49F12wC+zqoe49bvRG96XgldAG
KpzTcq/NyJ1Jnw0Lt67T6pPnixNzl/Kl56fZzRIsGXggmMtBf5xcTk8TxSEHEEFPLPlMgrT3VlbB
cqTqaZOqMD4snvgGC2tvVee8skQ0R8XUCug/P3V5Ly5088uC9SNim7pPLUHBvPSMNpxJcsFS3PyL
fc0kmFeX/vDAKU/gqnZOP21JHN4Tz9O3DibmDMVirQsaEDmvQJHZABtsYX4M5Rb7ub2TWF+itj1M
3rsICBqKaayOYh7QHdWIzpA3r60XqF09WNlrl5hfZcve0LRY5gJzwIzgt2pviuClks16sYiiZhMc
fz+bW7wekA7nibJGu6H6cu6oIhtCAFTT76qwnGfylAxEyTl0kuEVdEVvPYWgM4MAKdfFPpku5qXr
JnUl4bKHw/JEgoLEhrKZZ+Ji67MRk0L1gOWp2/Fm2d+BQydCY5q3EFABWc0Gz5p+0Nz7TlT7KVOj
LrQpslejtpXNHdyisRx74cDlsZv1ySzpUh70OWcggbSoDvEiiZo5BpGE/oVRNTE3fO1eBcrSHGmZ
V0xytJtatyLEjSp4VeqZQHSWs8Qs9r5pl44aILzpMeWOVfdsYT08acnlsGbknmZTscfng82xGCbE
h9rCLb7kZ/qSOBh4XX5EZjVHDtn4tINN6fPcGdYd5zE4IxqbiSvACYFICSxM5Z8UEo0FdpJnU31P
SfDTJxJSEZVmxFs9u+awAz8cOfi4ye3UwV5awaWho7ambQNvBHcmipBG0zqMbEgMrV+1h4xUn8v7
vV9D1fJOg7l8J4b3NiwY2nIbCZxgK74CXALudUoQVmemHb6ioQDNa+sQ2AdmIw998w48GlHMH5t1
7PtPlIfs/rpTJ0VUhSGt2Dgq/9Gk1sGxWoBfRXmohpmURWD/tuvF3cApyzeepZhe0ON+GLIhmtWU
n/3u3rVWF7tqCgWwZ5hwU4etx2ae4BKrXsMWB5Xn5DkXK/1nzmpupElxNDuBAS918QQ1e4Ok/s4j
gUQWSk8U1X3X+ezvXS6QuPo7DoT4GV7dlAfO6gnlCJr+JNg6t2Xi2mfTk5+qTZWHCr6W5Ojtxigf
VsqIn4N15Yvg1paUvdTIwYfK5/1kXpCTFHzGn8Yd0qt/FSVDRgOgIt206C4dW2gqssP/3Vj/UoEf
Kv5XV/3/O++9FXoB5vf/OWZ4+fErmX/8203/+PW7Tf7Vhf/P//SfNnz7H4EbOKRLTRtwhH9PEP4z
W+j8w7Qw05vO32DhPcZWVrpL/uPfbe8f9/hdSBNdwEJlCfKOLZLm/VvWPzhW2CGxNl+AMw6D/4sL
H6f9PVn238JylokO6dm2y6p0J03z/X+hESvLCKEUEcHF/N0cOU1QeQujce1UXvLkJ+NDBfgqy5JT
4dY3vPzjoxfMEtsvD4FnHSjphe9JpRbsmPkYetCCjFJc/UxiR7ScqHMwrzJxmrlHsS6oAquJBE3P
dbQ3T7RUmSc9J+QFB9BjuXMPecHfpL0QVqnFsrGhchUdocU+7iv/NmYp2krVf8P9M55S7BO2esvz
j2Waq6cspUlpQlfYUeuF1hUX7jkAa8AY0c4ie87ZDqdDDDwDhC4aDYomYbCmrfeLzcBTtmZMrNm1
owKDNcEx6OuKeeIzPDwc2CiiiRFkX+5PM0SZCUABvF8gGJSfoVGcCPF7F4gtDK0szp2+/UbLFa0v
wb50fTqyf3AlmbbCCzn8Z/s2ZsiO7pGurIP0hHnq2/xHGcMlJDn2Z2m55shg7aDCc0Gb3/x6ujSO
6tag2Ppz71m32tgFoxJrOdtvRsrEQE97M3S3swQX63HiulXI5YU7c9Bd7uIgtkrJbwHTk5DdvIMU
epYC83gaj/c7Nk6kWBa7srm4rbaepoz7Cb1XPZVqpXcIvOqtbWxz64Q0BMhER5YFsBtraHYo+KCu
e0c3R13G1wSDyzrH4rnTkszZzG05UXdWUyJvnmbeNjvZn4nLWsSwBAdmOVdrRhYMMbNqmyn9gY3v
Q97r0hjEqrb6LmX5mYw17V+wzNft3LVra0odAqXCiVpNR5q37Jkx629elofASpxXq5O/yCTEe0Wn
Wkd3IKidut/m1GtQzedwECK0v1JENTbi/iFkwPFemqZ1KvGnv1h4Xvx8wgvV+e9gXoNnr4kfgyB5
RNv0T0ZvQC7xOFz2Ki4fhlxtA04dmCFw5lYJWb+SeIEBxoJxnzg6nBb2PQed1GaTK3n9MMpawDzn
7ghjxTrNdn+sIdusGH3Mm4bpBhbFbr5mQ/9clS10GWF9QshNbjLNIXTZIfqtl29U2NjIZyK4MjB9
p4CC3Phx9rj3EKAOI1uY7S4ZvP00J8vr7PtnzHTZmr2nvgaL/ySFEue/Uax0KMQmaWd7rwvuIAQt
zAh6gH6o3eGGsyVa2qk+w1QOWlcftWnYR9gd2K1SA1NHyBUBRvMhHd1LjI/nuQ807RquRb6e1LrI
FuuSgDUPVGZxTez2upx+uKYX791poCeqMtXZ4SVdwQyNtK2zg0VM1bLjZa8XY9xo8rqrifPppiy9
PVoQpz6cjpvRmfxoJAyy1tphtjbI8BRUFFpXihZmj+f8KlCR7vMOP7XKrZuo+Brk7tEM64aBxDTu
WIrvc66sPEyMfq8uwLfj6Ff0bg5qz5HOpti4V0fOLBte4vYwdEW/h1MAsHuybl6LBZr+D2Pd5dzo
HNllV5ir1R5ebOSZlKQxS7tkS/+zkbM8JHiBuqrV7/bo4zYdH/gw0Np9NnOUaxbnY9Z858ynt3XK
HZv5uq9ie99rzJ3UaMQrzyLe42T4uez6mB+AqHrnRcYzjwU1drh0qOVzEWBLv4s8KR94Sc+YOMjL
phbTMjKASsXeGoPNpgruy07v7ZOAk6zH0YGZF86qanqMY+daOdCwg9zDAm8/DuwGgqEpvRXXJbG5
Y/jILL7Nv6G8bxrnDosbK87XQKcEtPYozFhN8cDYT5WnNroS9hmuOHSl0fd3NYWFFz8ktdv6X0KB
qxp9IW5JLp7J/KhDh7qAlXp8CrqxJT0MZyihJoOz8OxfQ5Shup7dB00UKUotJr6OdWJYYp/+/tXf
L20tHU7nAfkaWYBGyjgn1jp9aBmOSS2Ci/YyhThojW9gERVluDvp1lR55ijS/pBebJmEz37DPZOb
jJ+7740k0oT7CmuJAwtbwRNc9/ddy1pGoHHxvUwtGOXZQafQDSiSqU67a2U/itBXh1Ql5rYAd826
LsdtIWIafBD5mCfMZ0vhTsxF0a59PmjRJOxyK/r5KiZ7Y+vqt1qgFFUDQFDuL5TP6J12GjNKS93R
ytKw4zJan8lDB0wCWDxZm8EKHSuOI+wDFC7FVENOFjpBKYvnOjDOlgwOMzdYv3ROHeMWqgrD4+Di
dHhqLdhSwwuPkEGXNPTxDgO2qKu7P5EYqRnmJ2XZxnqZM4rMlM8qIt9oIKVtHQMWSYVxm8w20LH2
A/vBzH8loMy47/gWca8ygQIKRuNAR3lOj7Nz8mDfZN+O1+LNTp1sFc8/cyQosIJnyjnfuyx7NeWP
dt5y7bss5fzA7EdRJGld+9z7KRaB/OfjAOqz23wXTYmzkvy+hzac6c+QKKrJ0Z8J3364VDisK9Gq
TVpOatfVDgXiKflckaANe86DMfRfyK00bFtOzeEHhwNHuVVmTPFqdpuPNu3WFvHYHvYIzsKFgE52
kUadrBLzNIz+D5t8yapUlGm2pRlu7do9sugB1UFBu4Ml492sq++qm+dtTPUHH6y7Sk+Qbe2X7ttk
mC8z98tVNnlbVnQKYJe7xTvwb4aLJoWdW0Zs5fkq9sN8y0wp3bRm8bQ4ZRK1Tn01YeHu/Flaqw4M
5KrT9ouCjBCFJaCCdnC/fTcJt5DjToa2oBc5u4lo3GpKzG5jFr8mJ36xSt4y32QSbyuXsFJ1hSwa
rkPXxQ/gjx3sJ6EiCq3RiVWyowOSrnANRjCoEHfcho9voZkhSKg/Bq0/Mt2SMjOvVUIDFHkLeonG
lQjxUCenxAxfykV8qZEepsK+r/3xs2NPpPwkru+gDx/JDD47yQtwOdpC2vwtEUzLBwvlPR0PSUsv
Lo2TmG5Rs3qnpnh6EMuuztt3ePDHbCxw0qBEzI1N29+oNkyz3kmt1Vu/JMkeig55ZBj3SXrr8foQ
B9XxxREBHQByHWj71V7mHBt2zLiWdCUWR/NCVxrlIP7yMuCNwWXmRVnn70sbSZJmyprpgc/oIR/9
+/RAMZKnwrMu9sxD1WpwsXfwDDOZIxZiJOvRC51oMZVYLTywq4ElqyapKpf6052wJPZ0TK9izFeb
mrmlTXlq7ylAkSQFg/Jt/CaPxmeU3oCN5WYnPNffQtgfUJMYFDdr07J/hVV8/yERm9P5Lb2/IBWq
yLG1fhRJidzO+bLMyafEsfUBG1buvDJ+BmDwKwDkFP0nUWe22zbSbtEnIsB5uJUoUaMteY5vCCe2
ObNYJIvT0/+LfS5OAx0gDXRiSVTVN+y9dlLVb8yYXvTxxs//DS0PmiUAfaMgD0ozFJpmh8qwgDqf
zL9zHii6VF+H1E7gY6MkT6oqTjiqpq1rFMY2B1YSJGyEXWaZqX5EzvQO1QuD6JQ/JZjDGTvt6ol5
ngxgN5AUcqva6uLZM0qM0QwiLdcR1mCc2SjLesPq9mj76IDztgeW7SIltxlY1KNNWBYGOEbJVEj3
hdl50Hx5lX8ms7ikoGREFQzUT9DR1oUjxRtNAtZRcpw/PJWvTCr33rbxH291ceQejjCm6g+E2+4b
P0VcjpsnskFLOKyQ8qn816ZI/+LG/GQ9dHT0Jj4VZXWebAoOQ2eijvyK3Flit9u0DS7aMIFkrXDh
Sw0ekB58ZI4ZX61xOsSz6x7nzogy1lbBwKjbVZWH2qn4mTpceKX4SAeUNeU0nkVW1ru+yoNQ6tDA
Z58pHTnXOV+6+Z3UIjZ5IwvASpUem/ffQrfa0MakGfqxCzJ6yHeOhxknzUAEI/GE9k0GGTuV2MeZ
G3w0gdECO2OWArR7PPipb19rsPUwxRGQLAHqKN0h92Toj1WJUiSrOBBKjbBfxsoFdaKhSkIpBUKA
NJfXsRtGJqvJewehpGbktpOL+NdROEVCUsP1argbaT7wI2ItjKuCnaL1lxXQMxt8jgSEKGHw1xnJ
ZYdamYVhXte8ivI1GHFAd0bwYRC9uHFnh2WL1j8Xw0BSSwc7vUXxt+iUcRCT9yqJhxDTXB2WmDs3
w4JSbpZ/g0yFAgbZNdUq8t1qZNo2iszFdFm17q3S++pToBPd2lWx1d9jLblpHWCsbipfjaI2z4E1
7zCV+HvA2VRr+8TF/awCPNILJ9POAwLemdVnzVwyTQKkGsmLRRz6PvURgPjed91Z3iupnAS9zzao
TjGfUzBxW6ZjwalTpvV8dfTpmnv9+GpP3DmJtbJ4J+b7Kz7KFQ6gUBSaWAiZ3bknWVTOu8vFwO5o
R7YcpwkSsE0Nvh2StTKvNXYnNzYw7yg9Iupwo890zU3PUB8GMSk6TNF3E3JSM56DfdAl/5qF4O1g
cJiw9gwexeKkT6tiKWt4+Qv2nEUU3cmCF6Mg9G4U6K9DhtQdD4OhNlmpjcS6ChnlSRn6apg2OV9q
XFZptV8Qtu1kmTLunvJ3FkPNdhqm4wgHcCtzuGFNCxBX4ijhG11HMHJOvY3eLJ/eGaWr59r4yUh1
1Mk+0aCGRx0I6Kc14uPQWY/G0h0Aoxo7sJLoyr0rV7YPV0c7pm6as6hcdqY7/BCbiz8v4LOxRE4+
uM+1NELTRs+tsv2ErzZsoFBzdeMgxcl6qVzjHCMX6WTaHhYmJ60xTAAw2cb5xaguFcPfqoZwb6cd
ZJwWYb3t0qt7xbIx8r+5Ozg71aof6DtuCHJ9I3tcnO3kA5fFGpguWBbGMR8jabLNGcIe9OH/fc3W
Z39IO2bewDZzKJV7t+qOUrkExRuOE/oN8rFkWifB0/jLenBkhjJsykUhpMjELxGY1ZYi8IuCYB2I
YzmdyqQ++AVbIqxHZoAuRb7yCGTkF3patFxsTy038EJvLEPe05howVzGxq5L9R9U0b+ugzhTAyex
g12CdilJ2GgkLHOa0jOPVMwEZUPXPAFSecB4Yd/q/jTlXnkrpQfh03P/FoE4m3MurqxgIn9CfdkZ
3iuKxOXaqvHJdmUFP4VXBDNoaIizyQFHlvJioJmC60L0bTKrUx9PaG9NszmW2cKasXHe0NU78OaH
Hb3tqxJW+Sd5UDARLnPhvXXu6EfdjE6xL80dGpMVVmv/1rWHh6Czjctgl2+D3xa3uMwePVA8lAFC
7Fj8/Zo+ux921PnOGkb/VA3F3S0deJ8Q1v02yqCw7jofJLgeUKYCwh+gHcjGmB7H5eTqOD8KNuA3
OUvwvtZ+xlx2YPfZbSDmsIFW5U6zBmM3VdYUNjZ1ny1n69DUWhmVaxPf9XxrTU/gsmkLtKJWiC5t
+a5UgjST9Hh487+6juRBrGqQPPPjSCYFASbGiOTFK5sttV+RvqEFedNrtJOVNQRhLKzv3Gvz56XR
r8AKeTFgiSN2pN1p6tSrLE3x4LlsQDCSPjVgyQ5tPxofwDIPTBT2ccX1ZaysbCNPYT/pLZnger0u
L/8J/KqHVJNR4irrqNl0HJkLBiYTswpNvFdbKAkWyMpAJ6vd3kN45KDugEIDwdmgPesP0iejlQiL
h0Cjxa18WdxBQL6xSTXCxgwQbNirMQBynzIqdyNz78JSzT8zxtwnQKAjpCP8fAtyBWXlV5bTF29u
E/AB1h3s5oOdLfqxLBViB0j71ltn2/6ZLivYuMNE69DY2kVi7e6sbH7oxhArS3In+CbsLMEjlcut
tchqZ9vei1hMzeOOr+wzubxRQeDqpV5yrNW2eUiERlYPbQDvuqBonI0wMdktgd2ZHgs4B5ly5INn
rMKSFmqUQd4XdKyyOdQNnlo39tk5NwEZviaCztb6qSa2lqSPsvw38s8RHBQ10qtvIqqnjSN8vuSO
0w2ZYx9zQWesf2ismu9kbAgilNO81QOWWL6TQReZOgcNJcV0hVJsY+K3nhxVc2MxpChYQ/RA6ku4
U6PrPgwCS5DDTb6l4hBpeWep/eXp1RdBTyg0/fkbSKhN4df98xwPVywAzveREV88k5nSWTDlreaF
fmd+mUm8J78jONJmIYdOl2CPiiPY6QttEdkd04PT9MamsKhQNLJkz4ZVPZEQ9YllUVQNDHblRPO4
fKOIWvmTx0TNYVxpL0U/fiTNT06+BJDUvWOKi5hQIIv6j1XZKCnYhBmDdfdpaF1Pe4FTgns7O0Be
DzN9Yj4Zf1d5ugeEioDIui8TmrgyvxjaP9ODfOxDYXAfJr286IMbTQN49QHkldB6CuESxw4X0yjt
uw8+ehNQbmbQ7szCxtaZ8l+4en/LYDq3WvWvpr7bYDO7J0VAGLqQH6mGegPmpy9oKlb4Xz9BBoMv
jvgoy5gvb8sy+wWCsqxLPqOxH6oENXORflRJDI/U91+CKftSD7NPS+bxFmnKvJekYm100rY2xvpz
eDXgDyVIBZ+74rcmCYPHK99KLq24co/wWn85zhFUW84dDfYRqW2+9Zf8bzI1a1rjGcry33lVsjEc
58gIviHs7HFh/HTg6WNJGxzozLyqMftbeRXNvUX3XmBARiKSpOjhUJUC+VXuFjdHsc8LeW26A6nH
DwOkwNfJth91NSePjgj0XYvrCNpnEw7GEgNB1EGi8R7asmHomMUYglxeEg/RJhm7jzThWxNXX4HO
jAsQOBJBS0K0oq1PgtOUihv8EyQhFe98nSe86iZ+GMqek5jZnRLxoW95Y4JFoIwq15Flm59JlsvP
XkZIiM+IkyFCLh4VrnFDS5MnWk7tTsRSfaAqZpxRNt1jNYKJbzITAQ6P8iYuGuMoSfAChAe4AK/S
chYcwkY+WGHAUjNMVSkuWs8vaF6/eNy9UzcbkP9bJ9sq3jy+7lTPtoVwhR076DbbOhMAjDnGLEVI
qbzqQL34gMdUD2Xj1FR+hdyaAtetQ0jb8zgTo1OlhQy1UVwRBk+XgsxGTD/I6kflx2EWTObroJA8
jp4xQOsrnyVhEgBzkeeQYP0bUzI8wG65WQoDGOaon95UceSZOU2Eyodd2Y3upq2B5TXBc56KJcrb
6phie9rZyGEhIJTzsZ29F7+2aKDSnq/NwnhLei6DPn3Qr/xdktFrLenCSvTusdlEs+lvCR4Yb30q
ZnDR+aob1365+R+YPxTHJffksRFFQEXLal0mIjllFdozkmFYMCzEhljGghO9tNEEIblNRWbsg7pq
zvXY8FmnzS03TXFqGckPsu8vU5Z9NotpPwa1gwEc/GJjD8GDXz/zVlzJM0J37bD/Lm3CquZfNZrF
SXZqxb4kBBEm6bB3O+2xFO5wMezPtmDsls0+miK+ZLl6cEdb3vFe48IIMFf7I1GRbnm1JBpr8gjj
jV4VFc9fTg/P5n0naUMkujpS2lgIUM8gEUTJXnnzszliFW2Fi+uQtdcJW9DV12fvIt32pscsFRxv
g1dAHKR0wfz2jhUulXkHYjsfTV1vzsHq9aEi+Kvj9i2aF+in9a4F9M9dqp3TdHLvI2kVQNZh8ObV
JenwyBhjFU68qAr37YVtU4o6AoZmkmtr1Ku+D6rsg5H5uUkSfYN/4As0ywzBwDg2HMjUEyZDOp8n
DKEoR4iuvN3Sqj/ElnE/MIWV/q0srWKrdwNayrOayQQOCKXZZHniHNrWfXRaAwlALW5N8ZLW6OWT
QmsjXVuB4S2W74quZ2CIBvxQwGIO8aRhrbHj1wJCE7S/BvFXj9CTf/Y0Vl0h8B5jdECpqhD4gs1I
YzaXSOjjXN87HTL13MWeNY7UWPa77iM4tVtq+K4qv/T6vciMBa4HXZnusATMb7qRVMfYUOhI9KKk
9SnkbiHaKfIqi8CTmYDe0cjoN/X0OpX2pxlA5pCV/iudcbhX5tJv0nkx36xendpCneuiDw65jSo3
6dtr2jHp9PzeOZd5fmAiPQIpZB/X2HGxjbPJOTQBEgirJ6SDuDL7HDD04nj5M/um/lJZ1ZslWC2a
dfOlmo801+1zEUOwsPr6NE3NK86++cTm8rhYrbnXFWaOhEHTUTQjekTTeYwZ7u7I28qGcrzY3WcZ
/FUt5rdyZis3as2zb96N8j6KZZMuTXIgzQjHr6gmxgSMzYu4QT+uN3+5j+SOc5q+F92YkPi0O6G/
2sp5CDqzO/K13ncdJ1zJzo1CSx8YNSUsYy+ZNM6ZW4LttFmzMYjBMrWeVKXDNFEU9FhrDims8LbY
6602nXTCM7YU6dHC0RgRE4UcuG5vJGGA+ZKOzqrJ+gM3qD04PiYfd27iW2/LZZv6wz4dp3wX0Dig
VmTuMjAHuJCPGul64B26Mb6B+goOM6jY/3xuQlP4IShqbuQysd4eHxRetifav01vjNljSTd3CXIV
tXSOJ2fSvqygrl8ATm3HLBuPOicL+qHysQRpSQ5nDVXI5LWppYhMHfm0JExi64ssOfRmbm1qpzRR
6hUzEsxuQg7OaxqWeA77VFIs9+QgTqD4t1OSzDxXhERN+WTsWorRU0ySoTCnIcJuJUK3DbJH3nFe
9j6fcvXjlhDYrHVBNNXurReQJqDGjFu3cyak/XItIVvjBPEeo7i/HkRrCmqWDuyolHkhFMWAQREg
v3vEfY8GbcofSMO6uZIlcza7LKd/s1xxtya0AhlZE6BDqQ0XGCNFrQ9g81W3EtlwpFiDGTm97I9x
mTM+zMUCoYHzaxjMNgI2upHdUkWjUnfsXqjCPPeN0bjJEzSiyEkOjW+lX4Sx4+iqXqRZTJFyaxar
FsYaCfMAd3WP0XzlDDBOc7N8eTfilKf4Quyl9VAxAyVCsyEbPc610CVsFjWldWnJzMUH0+OOEWNz
6Dj2F9w6dMHdB7VqsFmIWuQGeQzQszMlsJDxi+4kFTkLft9VR4crep05R1xWw5fZi3PFDjIETR8c
cROYxywPBiZbuv6YQa/b4upvH2OXDsxtTrZ+tT273Cnfe7EdglHMGjl+MT8YmsLsrBBI+yWroWVG
8NCmT+R5EW7KxLrwPR1h4D8t6WACVyAzlo6B8uQl0CtGUhSUm3+PzXRfjxeMbCNtEf8NPw6+mm6L
MX/xRE3sAuP4wnMvcel8YDXcLEB6lzJxdrk+f3q2/Woag4MhPP0UDAZtOO4UC79obkkbdq+dECn4
4qrZS6wpG1OPueK4TjvosixrMjZduw6A2tgeoHlfiBBwwtlgzYlHc+c1bDc1Y9mOs66iQLdIhOPb
mgfNVXr1m7kS0vAW5NvUzL7pAsvov3IxpeQVjfloJDfHDEKlN8tDysK01JdX16z/+OTRUvEarzbC
CIgiacg+6z3xVkeJpiNTm+4z+eVbEetW+GIUALH1Wd8khu0fs9XvWogs0rDj5BLdxOiNrFr/QTzi
e+Fm5nlcDPVuNW/1LD1cqJl/lCPBDf/9tje1V0Gs9dHLPfsydDY1koXeu8RGtnoKIUS1KTy1xgtr
wnG4+1mZ+oRC7F3AfOSaXUp9V4IoqAyEK+kkSfca622PYiE0XXu8d305nGOgOoyfEEYuRfLW995T
UHXBrQ5YwUmL6gvm2gj6CDkLRGCA6OOBkrO7kInrnWtKqMDsmRhQuBSOmWy1ufyNqYNvmiUJCWJ1
nxMAvtFE+u5loG5Q5cuBfaptjq8uJQzWvIqLoN/Bs60gT+TNSYNI5mreeXLFtOORAmHYa84TSx/e
s44KDJLMnh7LPhrcw0z57U8JDC+j1fQnJw3dxv4dc3OfkEB3WDTanJKzmVs+VfgXzrJZ7rmJLY/p
vvOMKAC5n3H268KOHFn4rMfsa5X1EmYPnkLNsHHRG91BZpl91GZ2hHamin2WkDTLH2Xeinnmg82/
SRD1Tsm6Va/b1jy5amAxQmjSsTHS7lhUnFpjhaTHIhvyNa49n4WduvoaPSEaAOsOCsVQrNKyqm2f
RDu/gW7+GhBwHGg/KkBq/d7qlhdJz3Aa/XIOnXkwt6SebTUsLuc8T49dOiTXXHjaBpYJ9lggeXBs
3EsVXAltSPajU+Z4IcjlW4KXVBFiLPTlw0pkfUClq93IOrjrVfCQsn44tezBNlWX35tJlM81mel4
IOmYhrBx1k2qIfbzmMW3dKSMGikyor7rseBL7UxSA/KhLOJTgE2NP3vJah3lmH8dZpaYlNjVXvZN
iUKoZO5icsCqDDklo54tObuQGJI8nDumNK3GbKXw/vEqsPWA7LgiEj4Xy9SG1RRI9lFaQWwXZLE5
Lk9ipCXpjSfPc39GLbDOaTP8OG2wJW1UhVayPCSmYx006JJiHrLIm6Q6SwVCwpgv6JB/jEoNr5mk
A62heoqpiB8KPDXbedr/90a2HbNWkIW70qnnW1tAL6ukKMN9Zpnd3UyxoqQ4tw9ugSDdW/Q68hU1
ejs2FqGa/LYVBWs5MmvCVvOtqzkOhBROKQ7pND0szIVcf4U6pGU0xPWxsqR3Lzs+Unzxejl4Z1wH
8tiSzn5ygubsq+w9XlbxmueP54FDL5yxIZCal93HeaRVoDSQAFBPSVF5+8JePiU0VMQ9KFQSlFLs
lZa/Abz//ZK5DJQWTnSkLSoqUk2dzb4N64LIQuV9m4lGlk6baU8+c4RI0VbWMsceSfxjVBUmjAPR
lZvRdxhJpwv0ffhfWwajwXZQYKkdpots2JjlmYF2jQs8etARu3MnfXEZRMmzbxzqnL9Jr53Ij2Ef
JH2kct17gAoLhjRmyzJoKASBORhXuML0BAGPmt40e7deSU45rDr+gmKftuSBGL45ngKbLC4aNPQR
nrkztL7eTU0mt+PY3DwV4Db0sE7kFX1hpy9cH8raKQ3YD1Hq3jkdhwnCgYEOo8v6Ld2efvJ8Ssqm
Ubv/nJCzGRuPHgS91r8PLnOGJkmTfS/MH6JzqgfXsc8I3gFiKtVcYRQchZ1+qQ+l982xWvX7sXdR
g/WdxWQljdlEcST3mB+LFdx2H03IduAM59OYNXdIxtVxxgzJj8TgR3cdElt6fev3tPO105NqTITo
A+CUeh/wReC+L/x38KQPxs6brObmkiOA5sbTH2WM/kn4rIUxXgKbUGfXMdKnwvae18shi4v4024C
KDpgvysDTQL5tucMw8m287TyYlU1ThAnniJWpbcMW9rD//8SF8nfdoCyWs4cIIw+Zr7OKrt4WApJ
RQEmU2HGG40pofc00DVpNjstI3mxZTo+TEgk0OjPcFwEUuus07rIxX+1mZf0uwYHCwq+G24gZ3Yw
/qt7NdYv5Vi8ygwMnOXNOXYs2iv2BhsLVvGtadiVBCZi05Wu5qdGes1y6zD0zdmu2IHVsW89BLox
P8hHhGCKCID+qa56Bi4lG26TFGpyLm10TJyWFWMlu2YeinVNhwNNM5We/MoV+zitfy2zf6xQF0Xk
re+dpSI3r4yfqE7NAXNyzYqLMcdnMov7bPhvGk/ccXQY8Ge0z71F8q3KmUfhrfUvVYi1X9+bhXo2
5PQHZ27xnNhNd5nr8tHXqAp9NbHg9TKTjWmoE6+WonWAwOXdBkLcQ3ZK22nVzZIvErO9bSKAFwjV
yppscTbsfuPea2ZCWESNGo3QYIdGiQtIxNkHSfXbUZgwLkuHcU1i/C0np7nypUa6xSCiSnAh+g1h
om4cnFTv0IdwvKapyRlr3y1kzcdadw9O2ww7+kjsr4Ozx9pyg7eAbi83CEm38S6JPx1AuB2SDfqZ
0b+hNTtPFpVGnMF36KALFC6L1S7dAMkxsbWY2ddQzP49HaznPO43revXWwFnjNWCZ/Ki5K+H0vZM
Q/NPOrl9qQprzcJui1Biyj21IJzDpPS6XQy5YzfVo4ZznHGAphI8rVOKr4C8wVZ01cmurFs/Zt3r
FLM24ylx70lKSzMUNkEIBfMBzDIlq+Rr62CczvV+RgVj/li+6reJEjBvHOJZMjJywwEhyiZjfSGH
6byY9bM02fZOTgFJyUxCza3iL0GoLqMi46B3Dj2ZzQY10WZcQoX51EEZYkcwXXo35ZksLpNVvAZU
oyzfhsMSB1+rpGpBlMbMRXkPfXvzzPaT5f0Zr8u6Q9nRYxtsBgOL8AGDCxuUR4zccEu+nLfrhfvJ
lf8XLu1yzkdoVXKKyKCKnuae8aWQF2lIPqz8FqvuvSUyJ5w85wf9NuK5wv7HyXYCQb2bdD4u+Ty7
6ncamUbQyW6awdXC2q/na+eXx9SR3T3Vtg4ZGn+HNN6ReC/xMs6faHbtLV5172C4gqkGCamzlrCD
lv2DMwUe16lI7oG1bElpwGLVIC0pc6XtRa+3RzSIzdmZyzcMgIg+/cF7BUjN92rUxbuccg5Hs9DB
YEt0GXnPkVZ6Om9M7OQnyrwEB2kfTRSd0CTbMHV0lqsWW5jRrRowtypguWuKLdq70i/zB7cfn7Sp
Xu9zEBtkuMJ+z3jAFsP8tEsmJySo8ZSAoi8IlqF+zr+yNvn03XeZkokwJtZwNGc4N/qAsVVz7Qe5
8PfGJYhnHqlVvfSQaKLd9faPts5LYdL/1BSlbA5YLSJn4GIw70UGN9P27dtAQjdECf+NJ8nflmn2
4i8EUNYxqzNHlruW7oSgDH84A9T4Gqg8etkg8I9nIh8s68sb0JyR9EzSOsHCtrF8yFZ98ybxCW5Z
PDA8i1felfUqtPwe8FyjRaT35n20RyKbiXinO9e07fq408sjHCbvim8FubIa3xcfuX2aPsex1T8W
2QxeSLtoaGrMAjaU02R2BDURlSqEutbDvGbZQ7UvYVwNGF7MRj8Yaf/MaPivobqPXB/5TNhB2QEv
FkElasKSTUO1PMY67DWsNswW8BH2PTkmqP70584hwqZdJ/mmmx9yGDZ/tNV1vUq4RqiTnTk+xOnV
bN0cFUsVR2k2gTX0AYUm1hH68GO6GMdhAr6NCfQ0NJ6+Rd3D1dAxuWSpBz2vgdyBfpo7fcYJOfar
Elihgs/kpUqMPCqxf9myH+8fNjGmeF87MC3eZES25ewdCrstJfo/Ej4deHPWT2YOz43G455U4h/1
ZDiDQLHmHNVFzvKnqVuM1ukVBER7MnX5i1CzP+CWH06yJAmF3LpI9O5ycYze3arEd7f5ILJLXlkz
Gh5D2xEdvxyc2mk2s5Evj3Uaptp8K5qquSStcxMA1WA/JOYROnRY1HgIOm1ka5cGxa6kvNkvfQyn
Ihm//CxDF5ECSejRcpqrFtPse4NRxXQkNlNjbY9FX+/1u3ori/mHRevEH0F2cYdOgvG7iKRjs222
wFw2lLwWsFOiRvsn22j6I4MqC2ov/CeVrbSd1uVG47pMeGCp0Q3r0NHKb3SrkwAyWRyaswv4VF9C
cx3vxcCvF8YJuMXyiG1P88gE9LLAXtAkNRTzoktcQXsElTBveTJaKtlzN2vcDwO+qlriSq3zI8L6
Z0Yy8QFSpbwoxjUNEbJzivzAZi3F8k272pNsmHzJHu1XM14FElIyXt/lkk6blkBPvHKkRoKm2IjA
Z04mvSNZqyTzdch8/XQHcmzZ5eRqZSmnG5ePor3mm+Va3p+Mqcl+GNIaQWM4sAYMk1ofw3bdppfT
L0pbc08OxTsV09NSsPXi2rS09K21BeuQgTulMbx92o9IbpEZzYKqFtxCtcTOhiAB1LJJnOyk35d7
7dzORhOBm37JSXHYpg4thqB2BLzz/LnAVDL6+nXxcFw3rFRYxUZFQU1n6YCG8w7CqBa3kVa2P5qV
acBtg2huDEKX+rsTLCc6v21rp/f509TFEFaWNoaNTM993pT7FAvIBu3ddEnIsA0X0hAOQjViIx0H
TKfyTsDHPnPYpirtyxu8glNrl/Muc60scgkl3TtiIHXAF1o426Q7kEPJtYfz6KSL6my6i3fivSGk
dFDWFgVfFpGTfbMIrjw5lQmDL8Wv6c1n0SKfmFJ1Lnv2EkXZ71Aq/HWRDtyFNbLYtiLH8i8NxNmG
M4sR4WpirrVTUKudY0/fecqTKLUX6NlPs4n3OauSz1LPnzi0X3N9eKmaec1wWFfD5Q5Xo7vC77tj
UKZ/PEJQzBIwbfPS6bgpDPuZdu6k1fQvkHN6bX4nzwRvtg66yuIHiN+7Wr0slqFx2fMkcCl86zK+
uI4JNxtdXdMB1s2mLN1nXnVaghU+z1fkkLSmscF02T8pN00OplEjP8o7xiA2yWkNGGnVMDKWLDD1
cpIHXxg70UtFSJNWHxa3fpmYL04pf3pe4VaHJb6zquWJoNhtVzTPtjffS59ZdzyMoZnPT47Zvjdu
e0GXBrdrIHR3dBjKpfOWiMT4iKDaFgCoi5T4eWWMlKXY+hmZmhCZSfolLcS+kihR1bBFktFGG8Vm
amPb8lN58tnLFVWuiTqEyWNgjN+6Vz93SKVz34k8Jk+bTivqnYM3zSTWqCskgiAAf9YaO4Z+H9Ms
SVkm5ZyPL6Y1ajChjdo65fhI8foEpu3Tttlk8RxEjeedl460rF5YG2+yn6Y0ByajEDnWNMtZNR+k
S2jJZBp7NQU7FLnvVR1JWppDp7OfqJajYvyKlMxZdX8wrxDggzDTk+zo6fRB7QD8tPVbZj0onBAi
zmIPcXErsxvYTIY7iYZNOiauBSNGfnWX+p8PhqY0GecQ2yXsEjSghoi5bt6mHgKNvSBBVtsynmzA
HRRA5BlTEFGMmrTMWUpQyJog57BZq4tHU9nrjOo+IKrYjJN1AGcI/9A/0c5Gg60xvNe/2MBAg8IH
bT1XI2rcLGVcO5XBHnlpGdpVfDWn2XzQRXdMCsjsfqnt23b8mmw8vR4iv7Zjq5qXU02FiqlrJvlt
7svymADJkz1z6WRcuP1SDlnC0Wv+98GzKR1GNKbMRBKEXxfiT8JqFj7vDM8gQqA3DMyn9d84BZWj
/yfA0FDgmauyr8tekRNwPU/O5zQYP54B0rRVzR8aaO5pBJM2le1+nJFJyJxPHuHqFo06MDUnQXMb
NzvfroKoTBFUsGNmEkz08yg72gOYbApAmiFPyZT4BzEmT2uydWTHrKZMBeW6sH8mAKEAOayjQuTU
AZaKJln8QRzN2Tx/D0n5V9kpQu0uhUKbA5K6qZ5yZZbaMamWW1wX7VYWzouMRZjE+AdRYIGhIqTZ
lqjF3U8B32wzolDYemn+J3fqhLwwk5GmY0V9z2lals0rKkMGehVD2G6iAwOK+aUmuGFlA72UxSe8
mQGxPXs9BH8WJg1EVJR7nIZj7gbbPjXCZYAW6CbFyt3jF6dnh52JUMiyP47ED27SZjmTd0qlo/3Y
SIa2ojdOYz3Gh0RD8SgS8d4OjowMndYk2TfKa3YxfGRqEvdsikrb2zpuhWCqtS3fdY0qZ+sSeBVS
+72Jjg+oH3FLqZzm2YVb4KbA7QCZmMyLoupOmEN1tir35EvAb1ADDqN0XaQjGhvdVZDJUHiPDqPA
hY6IFl+6jSgQMO+vsqr8wIziaLVJDxaOCZSoUjimzLgJwoGhLwKCyytWVI4g0Qbh1xS/jau1QpjI
C+Z0egSzvQJ47LvuZSc9Xg+fAtVfQKOTBY9Y3ZCA0aFCxqHPkTyDjEkQPVeYeuoKMdhEis52yRi7
Al34ttPs3s/1n8LyvlOfjV/wWgtWJT5ZBngYuO0XQZ4F33t8kMnZ1+xP4fAJY3xytz2zOVm2f92p
Qu5rZvtG8pjHWfrdmctvVQ1P1SPKEUHlTcJFz5vajAKsRSyvyLe/G6fa5jQM6wSoanUR1gJxo1E5
d4ZSfCxzAAsPsadjjNfBQhdF9xMk6MM5aMPegWrDSBxBNtQMgZ9IA8hB1iDyHB4fmqP/sXceu3Es
7ZZ9lzvPH+nN4A66vCNZZJEipUmCIqW0kSZMuqfvVee/QPcFGg30vCeCcA4kFasqIz6z99rzugJA
iXKdjZmYWGcPAKLwJ8673ublgG4hRDpitWQ41SuGL3AH/V1Ppdg3BcPwvNmUdhACgCDEMHPZ+jNk
kKuxfmmdZjggPSZcKFZ8+YjvGmt7HzqIs3skTHXIRxTf1TILgKhx+csE8q0cEOL6DpHFiZUEwLSG
aB35w2E2c7/OB4DgrosM0c1YKVmkdZVsxtaI0ojKyAA6FeYDBr3YuN1P7ieYDy0ydFdKSlTHPIAJ
DFEhIU/HKUUXZwH4sNuMdTn5lstiab7J4HbMJasnvbFjxExORdS0QwgMTEUcB4F7td3hhxiCn5Em
mSZIydTE6bdCQ15tVfcQ9kTdR85v34fbG3WML1iZXkN7rM9SZG/e8ivj4R4rom3mmlt89ph8DJ71
1kDb4/Ws+8weuZLlHpzLuEkrXr+J3D84rCX0eXNcIvOnxYW1n7l6QsqhlSDwtSXvq6riB3tIuk3c
b1Qhm1P6mgn0AfRUsLlmcRI4iRHoxn/Jn3j2anIcVb0cC+1yLnuegsj7GdpSPSNG2lmwjNT9hBdY
NMgkQuXlldXOTcurr1WDqswR23E4Ky1fApgihw46P/0oh2KOSj+y7N2YAV6qrAqe4qulJG0TFVAf
6Zu8hxnoiAlMUTQpYnxJlQHvS+YPnQQ7PTv3NaagF4UAdylHezhNGhXeWI16I1HmbzyGkq0dfYZz
Ej45ArKcpvEEZcQHFvwUDceRyRy8tskfx4NXUg/+Y+Tr5/r3aDnfvU4wSXFmhrH1hWrwcfIC0oc6
tCGWp7/teK6prurXqPD7PVrzc1bwrSgC4L3M8n0g5BEAdUnd6RhCQzsfGDpzoKUNPmaNKpP8cV4e
19y6KgyLYI+wk5YRFGAS/5edUhOkQfbTpkvOrGk69Pa1Fe7RkGbyPMD1NBXftLJmAVt2dEQSszdu
HuT6ss9QxdvDxqHTLTsRHEzqfGlyO1YMRZAEmk0RI7WZxzuvqiFHyAeM6tyXgvhb3ZHnwdZQM/Jo
sLY9/e0x2gcc9quspjAxafLDzYK/BlD6rh0fc9n9UBl+JYiOBzvjgUgjSqwIKx4cvWzTLe1b0hMP
k+puy94iRWkRfUQ+PPAeUpCm9Fflco20xzOQTPZj4o4SpXWwVX5tdvzI2/kOti0XSJ1TrI8tZ+e5
jdxrXXBLmhRIPxuVbDsUiOFSh0FjCrZXRC7yuuhTjiJhIx0f7IWeb9E1+u8QN1hnsI/MSbezwuVT
1iDzxJBuXOf+BMd8Kd2ZOMHXckaPWDggh+qM8LsAED5lawdEKWCNGnYPpJFCMnRxcbiOvqmcqahf
8hJoHpBVUt/BZVgW42/ZJdHeIevmbcXWXAfYpzxx6wtvuse3M0xljFPmmn8SVxYfArKoiCqXvcsz
mfflISOqAjvSL0Jg9bF3Wz6OjndlVWoWQkNfW2u0Bgie30iEB8ogJrNq8+k0tepKUjkkMYFrIceT
vpR6OVagacPZxaOXZePWCqt07UbOthmH+XGpqFEtmsHp2ywJ+U5ZQ9UG0gYJOUiohc8OsabBMpsP
TzWVyw6/eA7UiVuJTxvgVX5foj2n9pcsGdSkyim2pio/YhOS7jR746Fn9Q2os5zxBeEkaRky7by2
dm4hDIWp7utHSdnVod09dnWKdKGh3+gQJAMFdeH4OjNfDF1hr0OVj/mjoszMdkBq+6PTpn/vCZo3
j2LOWm61EvZNvLO9ma6Mc0vSV0lNyctlF7iNfwOsftdqpPmfCCNCW7zqsMYEpoHuJtJ6Gkl9OhJ9
wMU1thC2NRhK4xbdjsKMGZnaOkgAXg1GkKcsnq6Ok9kv0PrMqQqqP25LCIDKURaoAJ5gQo4rXwik
GhYAkZe7CMPx5IGozKexkXeGYgbxNBefwApcfFqmJjGnd0OSFqZRnqty4kPCOL/u4zR6ihNgCT1s
iDRX+TUw3A8Gi8veFOy/GRIz149Mf0iy+dsqVXWKSmutmsi/dXW4wmYCYh1xtsxb4JkuKhXPEBOo
gu6YxsOymxLgD6ykKqC85WrJfOeQFmzlBgPGdFR0w3k427tZmks6Y+NxDCZ05KHT2ZdxvR0VuX8t
IxNvSiwUN+QmVDaXEcv2ezp03K3QDntfkz0fhMEg1Oauu89Rfa+XLHFvwrLzbbpgvEbEwyyWmdmh
JSx1ZftSP0fzhMqy7wk9x00boJhjfx+P2wXR7Io7Onwo1QsuYYqRTA+XgMHGarIqpJUeQoO+ENZm
lP2GYOL8WriCCL/4yWiQgrKgfnWw4eI8s7fxPH/mJuGKRtba10ioZqhxkLN2dd3ejKYelkvwpSyK
aSGwgw4eAKrxBxPFA+jIu8MaSkYnpmZjW3N3X+Jke/toMfs49UV8YGGDtXS8HwaOYEDG3eE0rdjN
hUs8pfsKVsXH7IxGhKS16TKOc70eJvpOFjOrHF7Yh39vk31o6VZUDDfghzTFrR2fl1Fpxjd34jem
DWvJONdqgBB19EycIH2Ui6MzcZ5oKAk8WGZWDJhF+p6LqyPWbSW085OTqtnlfgeKm9gqGU3Qr+YX
5TnBuXXzQxZM9y1TfJX0kHtXOW/p8O5aaItTd8R8IuQhH78d7lN9gCFLR4bBq/XO5AB5J0ETvjEI
AhLhMqKJUQwyvkI/IcKvoWuo+fFkM6RD3sXa4w2Bc37A6I4rsKRWXQrvmAw2w00xnFptiS0HTag6
5rWxugH0/XJQD6xMcvZTckLNyEQT2xqDeFq3lFlOWrWoXXZVU95deANgSUS6pJOwKrdQ6yHMILw9
Ly62hbtZQKLksijZLbMyYc/0wDSmIrTKeWV6Pm2VIgZymKpdaEawJEpsLZaA1Fb9Op674VRUM8xR
dChz2LyrMasPvnQ/7Ir1s8Ncukc7idtEnCsLyq0K6mEDcQKtfkqmRMRsgyec6GgXT1mVRp9ek26t
olR7l/Q85ua2DaxxlEehuVejiY1ybvnDy9TUV61f+sUvv0YynZTLvd55NiJinMJNNtwBKv0qt7qd
YDFEEJyj9+y7nBP1Ed0BhlZNFB8mOF3t2cDJla39+UyW+7Qfe4tF1yQyiCnMJe1+9B9yU1hr4xtm
ZcH46TN+BtKRj5jiI/IZaEpXjgQb3ovgLU3U/MqM0BwbR+Hzn9GoevhVGeCSAGy59D106aTuhoE6
WyRooTH2i+ckJ8CmndGVZIu1TdrB/0F3eHNyKIlOaL8kBsVnxyKAEiZ4MJjW6bP4xhR84rgn6mrr
1s70UsXZV/JPkGj8OPgs29xENltDpsuuD0jzjnlQ952FOszDkXMsGOSU97drIIFsFY8EgfbOhN6u
m3HTDHD3qzLH20qjBlzfYjIz1Qw30ds7iIlvsgS8gHRP2439Fg8I6OV9ewwp5FEH5rFpYgGwJ222
VtT+4oiXDwx570rrQzb2HttcyfjNsOS/RIFQtymnoVuGqN7Rjt11CQEjyCWc9wgN2k0NNhEG9Z1t
bJf1bYgKyKGW8+LVQc0uvWLV1DnNWQM+O9A2hLE3vVLBPsXpnwCmxLFRishkSU4Mt2b3729JMHsP
HhrGo5PTPyTz8iQgrWyaBqLEuGQdi1KAu3BFbqOHJRmyvgkGe9uaaDjPiK63ZVSyLoqJgg1U9jRo
dEYiBpVMqJ116tKcKfyoXyfP7MJJAfgtIOaB9kz7heB2xECkpBeEPWXBa9W1l6iooivjCubg2H3z
tgb5kMDkUPz4INURW/TetBVwUdYRu/tLWQ9/wCNOPCYnG4DzqfNy6qucKLCR+JgUnN3KqrOLVU04
lnL6vcySBfY3623QY/9Au9ds8kSTwjN0r2Pppyc2ihuXzdPJxRns3XklJVBYRrLsyNXCmL4EFmmR
yBYxRuxyyJ9Bjc2sjRHd91G6szrHRXUB6ZJhUMz4tXw29hQdpxSeJwojSZUQpmvKyk1tzHJW7c/e
TcZPSwJLvnuWAU6ckp5WRw8ErcgyKTZTY8OPRN70uDDUnQip1pPvHf1uXFU8cifMeleeuHpPgslb
Gk/myVbUet04qlWujdw1M0Ms8Pa0tL18NprYgyHHBjI4sPp8x0enHFgU73a+XEjJTFs7vYBTsi5e
gElzTsT3PAX+1XjoBeOM0mygZmCUVGLTgRpYsVq07OCVnETcimO3IdbrG00gd3eQaeSpPf6w+U/P
MDaXJHv6LZqaNOJWQH95pH32GbP4ewgm+zKd6DBZ9sHSmt77ZIxXQaV+wRemAbIjxpesv/75W7Wc
trOy2Y92qaJpDz99PfxiDlxtqrsc0jaBjQeIx9r0Pnl4/Tf+xelDOvFLQes89xg4AjZokJfJgiEP
phgsxYAFKs/QctORF9JiblZxyW4oZkYiynsOQIGJHtkXRrGaFYebWywH6Y2kbAdyVeZjjwJ/y5mz
Uro8Fk5e7xz1waVcHF0WEk89BYhw/fe03SI6dFFVzv1T2I2fXsBQqmeWk6aaP486AD4zsve0keiR
NcRaVLu/8bsdS9PaUBZVsjdufO5UM73njeAQVOaVf7h7VKEn9gn5Wudx/slGfzqN9f1MgzVdwce8
WXdKFJ5wkOHGP5acBtzTNZghUtIQ4fX46yyyfOHo7nJ70+WNs60KsJy5kI+2hIdg27/R52HKl+Ev
cuUg/DhcGaguzT6T3wHq4hCZVGcS+aOLJkAF4TlE9LcaXVlvxXNPGtkraS+vSwchgk2xPMMJO3VV
EJ4WK/thmb465/wOaLLCFWxK8SYj7xz6mh1X5JyVtJKXMRU8IjBDWDeaSxRJSAYdeT6+5Z5B76hb
wyGv/QT6Z05Dy7KqCvPh0lfUbIJZfyYmD9cCm1u2ep8ioTCLfZjkSuHks4FIlNH9mNEjXuayf4wH
l3IUceMmCMsHT/jTw2DyPyXxLsQT9CmFY/971LwAxK7iYc4bShAiF3lUA05C4iI33d26GwrCMyju
6gdSl7BOlTGeda/Ojj5qaPbC2QNaduvSMt3sHNzCdaCcx1LgPA5E7q+HNBDwX0ue05HXWnn+82xP
4upV+R5hM0VhNHxrpwSYq/rmBtso2LNxsA7LCFRvGvCACyajIFtrkLaoc0aEwUNZpMdYVBEJvKik
ClS8x5YMapA9+W8/lilGLf03WZCUGhWmx9Ry0CQm5SVMvi0SX0il9PWD6c1//YJ7YR1MkzgFgxud
JaPcg9u7F45X76SBo8Y8WNCqZABIy+rfC7bd1ggTAvsXMWTGPMhi62JK/uJfhDiFq7+qguJaJZT4
hh+0ib0GgReT+g7RVTS39rnyOqSNkiYsSoH+R0yHXnF3NwOTzK5GSRPPicfIkPygJe6qvfNVOL7a
2b2xP8jbRrleVxxOYENw6qtDJfWdWZvv4fZDC1JNusE3xHqs76IjJ8IPzGA/WUTNDPgbMmfiCcHu
bNazcYG9Lot+dicKzdJh+4z+sVvPovkdI1E3Zmye+iAqt26T9Fu3g33HthwvQHdwYCfVBZkMWTVj
0Z+cW1O0Nqely3TaAWOYMH3j/Y8YE1X8o5mmGbQX+uOY2s2ybE1IYqzXdniXejL7c5YWWVGpT7LL
CQWzajLES+RAuHPifTkYRLuq23vNzAMuNkW1RZBobYZhwoR1N0OTILevfxtkhYfKLZE4ZAvHqQ2I
ZzUqloFjzrmkHfK1nDlHBd6P83FgKXiy88cFa99ucr1hFcE12wVOsPY1wd1W3QGQ8lL7379kje/s
Up3jmeFYWIsKhITdsIOy4jstKMbyJJdv7abTK0Evx4SP6FE1+OAp7cq+JpOg4zmowK9tQoR0O96O
ee12LzN0mUsGxu3ZL8QEFfMenyMn1AgLdqHszvtJut9Lx5STA4783XcrC7AFSfx7duHMZ9u4t5YD
ZY0DJ10PWfHd4lQhBSu1jgvGwjVDJvsByAYuRiPfvMh9H43vYIuFeBPgMJ97Zzl76V1epsiOM3x7
GYsPwyOzQqL4atHvIqVBRZuuuv7z3/75HbPZU9EMzWXWCqxOmWQ7sXR3jkxfw2nE01WCwkBZt508
wE2sBsdnJwyidarlTD8HGwufJfaxrj3PMIkCr9dnXehzarPIyXTmMHpli0G/M0+1eV5YNrmGnE64
pRgkmqx+whFfPVV++j46HfNLPagLqKVr28wDMVouQRfLxFwHKjGb++4t95y3nK/L81Bnb7IJJnyo
GQPIw1AM3SMPtv45qehxrn7pIs0uyTBd6URRurb1NhvmBiHdPGJLDIKLW+b2pTbpG3HrwQtFjP/C
ITGsG9zujCzveycB4IiYZ9TqQn7FpsHoJorPluD5e2x8wRrZcZmTyPxd2d9BL/KHNMP8EQUdZ7LA
ZOwMP+okfk89xJm8Ey/k1MNMJ/vpIger3VI8fvhmLMEWlAQoGXeGdx1OV1kEyVPblQspsv6Robl/
/ueXyehh7dPmnlWoiD1VWAeXDS016KmMXieYWrOJvbnemRiiA8hpdiJ0pk+QG/Sxwya+qaV3i+0o
eIuC4YKNH0dXaCFwCvC/AUzZwSZGyx8xMwCAt+vmbY1/9lDY+oM1Gw1dVQGP6tZlBYa7B6mUKzxy
NAdN/mHKwTqH+pBUOtwCpX3GNk2C2T20pHxF2oy+kWuh8QA2ckGWrrq4XuWeEdv9CoUfIyWtH4Yy
ROCpH4SDZq4LWViFpwq612dLJkU9rZfeQ5y/ZKRL+PY3mJnfgUQubYHh3hPbXF/UUZRkgjoxuFZ9
H3mxdRUcR9TIJIbmT2jK0t3IZBvAtQ+BwG0Imyf+2O1RfrRL2oFAlz/ptYur0nST0HZ+x9Xon4Nh
5prT4wlgKqHUhjt2mAxfI3P0TFj/KBMGzaWfjL9q3f5karwKJuGcolREh2EKX/Lan79zxmyLZfQB
D29KVJrOsdr2HnqgBD2ucX4xzY2uZdE9YkrFj9D65onPgXx0t242QTzRAMt42jhJO619ZAPbyWn3
TBSd3/RLzDi5G58kORUX7YKAIniHNebgBw9ZuE8fJ7PInyLGNJcwVuZEYAuZV/L3ks3LA2juV8pJ
qgR0ly+pR1pJoTK1YcAqATXl3ZOlAEFGc9w8uBYmqr6oCDhGhrkZHbXvYuiEQTYdEefSoQxIdHUz
hWsPUs2G64VMvlHFaB0RM4bSOmE3creTSi9ztiyHagDyjisH+EkZdYfZiosLfKSnWLQ7TcHzbaro
tw4AEyADDchNQdU5MI7bht9o9Ij8LYK1UJ51RR13E9XkbWmisNWNxalnkoBADG+aqZibpT1Nc9nr
5STr7tP1AaGiN8S165xN29Q3q7zJVBePylEwz5xq3pKvfZ/LyteaK1pMQEQK7/7jf41LpXBLkTLR
BjyNgun8KiYbUurPMenfZ/glIcacdvjr+2Ao1dwybYO9wfItYVUp/Jf7ic3uE9cYXCjyl0c6Wjrh
+AhAa9bhc2KN9tkekU8lA/v4ok3cq6c3EazRZ9Ulp7lhOjpwF/10knkNEC27zKnXUfIh3uyisj23
uDBWi8pfeYPDJ+6GCbuRIoJMF8RboGLiCiAMPOnF6yR4T5qyuMQaEqxOKjYeizjE44JZKtwGRFzB
kNDObakYNc4LEm8n0e/YUo89A+9sbPS/CzUxi+oSqGtcQ+0r4mBC+dk9t7LxN3McjK9Fzkcj+c5u
kwZGIitBioE2TM8zwYVrAoezjSinaZejbN4xqCQ2QJAzXSejuyXogFVO0xR7Rz+qyoIAuwjDjUim
Xybyr2o8uW6g1pzZKKpDvlM6PE1Y+Tf0NiESSLs79YwJy54/6tieT2W4mI0T9jGOEMRHMsdMUPTQ
U7zxsZEJvU2Gw7UKk5UrkcwsKlsuEhSfeNEl2oquwRbapIiUB9Twk8RE6SbEGTc0YEz6soJjLadP
5kicKkkcgsajx4fxUaHd9r0IyEWRRyemx2+VivsbijAKhznVe2FGGvQhPLWEuJB58jRPHsqw0noG
AJvvM2zJ1FrNdKIuOOTp7Oy7EiMPVQWz6XlKz4tVn90EIkKPnGyt07A5OGNSnvrSFns0OBAmpHUc
IrxtTWN2QVNlx8DL3ohYhxfI+HzTodZbKMUv5CstwG5o2YrAz/ZOP3No0O93YX+ppThZpO7tZott
dJiYFzsutvPiJZeijUhmJSOPB0ge3XKZjr6ykA8tWbPTqelXZdBVF5kBemqqK3g88ZwM/Z0yV0U7
U4+fwWDuAWBzzGyGh06SZr4t+Eq8OgGJnH6PTL4viFeMuyxa4R/FRVboaeXpyjmgkb5H62X3KXyn
1jhXKMXZAG9FoCT75h50RYauhZgVECm1tD+74SET91TnHzpHeaU8+1ni5V/ZkRl3cEQDucXvFJ9m
8ccX6Opj0iwh1I2KhdT4a6I2qBC12hUlXqveaVS7o1d11nqIzb4bgGUq7GINZDXRyXnVsxMAYzJG
m7Ey8zEMkoPonPpoRx8MWrhCR5LVEMuynBJH2y2+KnQtqpMtc5a8vAneOUAc5WOFnq9T0QMUnOtw
VzR6g3aPNoCPznU8htr3HNfcTU9Tnz4awayTKEl4rGjXCkPRZXONPgQ5vPJafZkSEXx8LlnbtfSU
7F3znuWmGCt5AcJMMF1NFkQL+/iayM6BsEBSEM3lISX4fuMjeQlwsh87xH4o5/ESWD5AwiGV8ZbM
zXTX5JJjxMYPn9jYDmSEMhbwTIH5P2o0Uk0Jq23BE7iyBIQHlAo/O52uWVPH29JJrXUWVPNVEUcb
J1F2dSfRbXK2vsy/i53bz+NrmkGjbGL3y5vhZGDNh7YZVrs2CHKsT4THRGoGlVmp4KNtxua09P5f
RGrODigrusLYtj8SjFGbsCb1hMiT86DD8oXx1i2qcbbPedtusKfqQ+HUh9RO7eui9Gdo6XQfahkc
cfbMu2hi0Ei20qutbjztJK/36FDBT6+nPB0+ZuOgq8scDLDeYLZjGRTvvk3uVLocR1V8wCA/KMeC
N9f1e6xpKOzifNnUd/FghQ4P33jes1l3+LzWnsheSjVTWbBlDPU2xMBfJlaPtAJBDpjXbKPR9wOp
aitKFxY+6AFHARwePB4DZykTizAd9hel5dzsOC3OScLPGKIlMnWPlsCuz/4MgTP3Eow1Bdg4PVED
dtWjN4q3EQmU5GRdtUTdqyDzyJmqtvb9ebFYNwRe+WuwG2vlBwVWD/nVu268tQsmgn2f70yJdIg8
dC5CAFYbppkNnFRePaCRNyzAyPyW4gDginokafXVC9Ifdp5OKLyIgxrImgTmvmX+Y+1QfXS72Al2
NQxeZIoSWHopIQj7t5bktT0swOg03X/xZdkxT8Oh3XPaEZ809/vQyL+kqupzLLm8K+Ve5jD9zPsS
G/di+j2im/fKARuW1SmEE9U8jBY7STdPra0RzJUSd36UJpQ7rqXb3Ghcjy3f9TGfT7Wkw8cHcZmU
+GF1BVnbc7bPahZbEFuY9eTWm4pSzcgODwvUI7iLhe2vMfB3V8JBeBTrdJdNxAyK2o22Mq6ip8wO
SGzEp0Zga0Qj3+mY3czv0sT6qhUDAs1fWDmIN1YYorbEkkFTqy+J7AnDSWPUpksvTrHxiTTt8gsQ
slvUeWjey+GGqfSr4fmxJ08+8L0qZI9u2kZJcvdOj2xTmAxiGJNg3ZBY+49LD0z8n99Nxfn/R5I0
dMGAzro///kfn9+iaPA1all86f+WKxKEyf8tkeR/NN+5/D8nkvzzJ/8rkMT/VxTGURQkXpIwXrdJ
/Bj/KP2f/xGF/B878EIn8WI/CgP+T9P+k0jiJP9ySCQhbiSMHbha4f9KJHHcf2FOT5IkSIIQkGzy
/xJI4kS2S+DIfwsk4cU5JH0BEkDGGYTEovzvgSQ2FQ6piQmUPEepH3DkCKEKib+KTcftyZb3WctG
bQjz4SqjkmM0idzAGmNrjR+LsLuZwc+66EPxQ8dMYR3cOPt7PXLJwsE988SO2wpwwqVPsOxbQn1N
GhNkIjyoer1lmP701sJClsd6q1VUfOW2GT9cswTzoWSSdw4NBrRV4iIPLC1ZMYYzk3OUaTh9up7X
7kChToSiFOAK14FXp3IVBSU3JVtGB7FyEtnfTiWD1zolWTypiTpr4HHuwDoqVN3/6MHdKv2L6Njf
2ASer3QUq6MJB4KpqrJ46gXHeJjHrLUSX18JEEFaZHDxzRaxIqaxFOaXjjiPQpegz0PbfctHjkMC
xPznzo6Z+0xORCqybyeX0cIbMA71L2UtOFo9itYIYRVrjpqBx4gepPOD5oruI6MA6bstsg/SVKrZ
6n5mQahfg540cjS/YCgjJzknPmGEdTMGH3a8xO+5Oxc7QozR/QnpM6rxitcSPtP7CFRktyS+xIyP
3S2dxvhu0SwRENnjT0KB2wPQXH9HYiXGC1A9f9LQMg9JFCJztJi3WhENOG9stYuQyj5krZM9LikS
s6pNyC9MSUtly8QKXZfDPqqaZM8Yl+mglxU30kgbag20tpFRuPOAlx/mxVhrYVklGKlKf0CX0vtG
abD4GeIsDwYqFEjKsoWojY3oMxKIgzuxCxUlzVtco1S1m23n3XVrpe2sFyb+m9Ca6odM6mQ/Tl32
DhnSbVaWM8wPWD6ZosLVJjmKWqMy03Rdxn68KO0F2znTFnFT/EhE3Jpnv06jfQKX7Nq2zCZUbjHe
RcCyTv0oeuFAh5GjEoCkDFW2LJl7priaEMumD5kzFQM+Am95N8k/7v6ot07U/eJ1kVTGcVyAiynD
dm3yPjyEAuALYwIyqvLJP3bIRWEnoLYvmcdTqyA8KDsPJW/mdly5CrU2dpP6FFUI4CVGma0utYte
OZ3ZCdPweb8apxRPrWWFwcpLY3jxJGtHjFxpCw+lqb3TnJNw0Rk54OATsBqSuZdnqsThcZriZT+g
vcTyqscD1AKJP7hJnxasKAfpO9WFFNf8r8iIqkmwXa6dZGGE4Iz20xJ5/UfGWYdqV5FyaFKS5KEV
PQAK10fUYfnZrjp+snufvmVzlp3dLi5OVDnBQcMN+sJW1L9Yg0NVpEvrqsgQ3TsRaTt0CSjBu8IY
nDh1Z8yRyFgJ2y8yZt7Hue6X7Vze9R3UxfQKyJFm6+o7kPUwA7ZFs6ewAvQvbMWwIOfu3he+l7/7
AG2WtRskDN27vAYmHwY9nk5ijPm78hTPAZIDP0IOlMK4WsWeNq/+MDQ/RMIHTluTa8ZXScOag3qb
CWLaUXzF0UIOOwvim0zEfMXxSswltIysOwVtWH8CjAk+4oihKZYn79H3qVTcCVBJeh9KbIaehTj0
ESOtrXASg6F0caq9oOT99CwMkdHsFz8blSKMx0HUUkXnZu84vY9Uemku6QgScxYQxek5WGFZzNPp
vtqioNmuexNsRDr60zEsZ+js+POc6k9oBcq88MXxb1OWgKx2a9jbK91Z3afim/mZpm7zo5t8cZxU
YxF8JgiMHnkr2Isnkf9nrrvB2fQMRR5QDnxUAlKEjgq4YoyPgg45qZUYGLNxXsNa50voO3SsqTbN
fRWONFcDrPpRuHH5c0nzllwJp/HS50nChYt6NgYaLtaRE6+4IdOyv7Isn5vt4jD0vwwi6f9mjJ/s
bTBo89Mib+ZPIVjlpmNWbRZ280dphf5jVUzut+cOfseH67Wk69nzIzve9Fe18KJh9snHIaNzSZn5
+NelqZM9mBb7KsAiv9xtArdZ9P3BZ9mJ+t+/m+GRNBGah6fQPqSYKI9LTjDE4Iv4HfshfVjC/IfL
SC1v0HyikvD0MDr2JWh1O7d+SfZSzZZ5WRG+cIwWP8egNAjjvDj40myldwphrnvUauizJ+Pj77wr
Qwr0Rz4WqNaHpEaMgl8/hShDoWlY2XM+BuOHiJ3pDb8RJgntiFPiKCyOTTPuO51jRfAy95AEEWTd
RA2f4WChV5TMwTeV1vHBz3hN8+z7ZycCgUThwMhjdtv9TMYwlBXexV08WBa7F3zRb/2SPlhO5njr
quzxTlajdB9JwBUBOOWRvmLJBxGso4UoqtF2xDWgWdovzpDDgBwRD3uZWFs5mI1G4IvK1BJ9+WIJ
vkmUJXjViRkI1T6aBkuUxdlBcYeBqqiIJwRl1+rp7IW2INY9ceX0KbqxsY+yKIfkB3uW8LVP5AQC
HVNnxb9Zui+JVJjzm2bZadI3MYQzii3O3hKy9QeDkQGKceyE3RuhQhuoVXLltDRbOT56VGXQYvE+
+zFMPsxVmqh0z/sZNqZkIRIj3ScVQ31Yc5RFR4sZXrHpXWlBsEvI66I8fLeQk9prYfzAJ/tJqUPq
B3pPPFWZPqnJhoRJzJXGY+caZM8J28oTU2r15Xnd9J1GmPgPZdfOf3CI1RHw2Sz6KHs3ZFU19WhQ
E0yhZdqW7CAjyJAR9nuuidJHFYsruX6tpsJlmdQom3D3gEufyTKKomMR53d0dTeqddV29i7qqui4
tBLSSy+bixf23T5S/5O2M1mOXMm26688q/FDCXD0MpXMFH1HBhnBLjmBkdmgBxydO4Cv14KqZFb1
NNDTQDUou2mZeS+DRHP87L3XJuDu9in511bBgN+A9jC+qXrjHi8ck0AlbWRba1bOCK8k8xxoB6So
86IqnzklxYQ7Veb7KyimI67frk5c8ik4okjrI1RZOrbeqZ3W54pk6QHhdiRKaoqfnZvRbGyPRr+d
6HHE1isqVDkEYQNE89YvmE5J7C1BDZOlfs5m892lVFVu2tEhGW23AzWX5QLtgiaNwJtk0zOuVcE2
tVU8k0KnYmlSe4RT6XZt5JJTClSwSAOYN/Gew4jSwUwTmlvXbzjMWQdETbuMaoFl7glwd3wVbnOb
tQdhZuyF/Uj+HwyKSZEaYbzw5GL3ea6NInvKbHPet44s6Y0yyR/oQB1cd673nhHZNL0PQC5CEdg/
agcrP61A5jqVqG9lClF/SgryxS34WoereldmFbS8bEEsME32l9aN87OXU9QDT3OZnrOWprI4YRkF
nO7ZAa6/BkhyLuritQhxGw6RiW80NgU/Zt5vMCINeqxTKolbxkiGmPYhK2iGm0ganN2MlbSZUn+C
GjV+cDSe9loG5nGyEjKsvo07BrphsHI89oljVOMIaht5MJyMVl79pABJ3bwY80rq6fxcBUsdUBbR
MmQFLHbxa/iXkm1ntBLSKA88VsON6ELyOB6gzQb/O7lhmHTaPuB5CDc+IsU+4laHUepTSJKJMt/T
gCyOoRH8KCztrAOHLtMxAUCOT+qQ50jy4g8uxKOAl7l1aG7eEPAZJPKOa254o1o/DFyfx2jIKEP3
ZvclM7C8qVmzWXUJoV2CKrJWcx8ANCW7eIjyLt3Typu9+kZIbIwriDFzsFrMT3ETfpiuhLSQZQbJ
Xp/IXDx2+wbKGgW1hXgoh856j2cFJ6Yqq/rN18K82yn1rkbbeztLqvZUVla049s4vVq4tW8Uqedf
GVsxaqbTVu1bipQekpIBCHi3/mlZVgUFwKbhdhIJPLJMIhyY5aXCVMwZLu0OYlJUqOqwO0CO848t
AtTBELlBKdcU3HB/JxtLQy6O+z5baPLRZTRDfeF4Nfns6RER8gizoT+m2Q8isyVzPcQdlAi97cO+
O5VLODH2gw8r7h4Ihv6MWM9/VE3g7QY6WxCrCqR/IE8Hb6lgiHs972i4S7bZOJQH6KJwB6Hj0lKM
k8THCnuJQmk9pDhKz16bGFtoN8Vh7OL4DRJre2g5a54CgxTe5OmIngLpvYZo8o8TFi6ceGOCOcnr
v22R1Zd88BF1U115m5yNIipJ7T8XxSyORe0W+9roWOFZI/NxHVXxCbcUg2AWj+PjbMPUklbqvuZu
RjG76t13ZkO5lGcHvA9npLJ9jWBEPIBk10B8tQTqOvT1+zwwkAV2TmVXmclVx0Hq7FEq+50RsVp3
dkNzGxG7c6KC4reWOBN838g+J8UyO68D1Bk75yuK6yHH7FKNzoenMrnPUi98pj0voAMNx1ngcuAJ
owV8IIzqp4oy7Bt81dElCzskZW9oeKwZrMeSYvAf4ICIF19hR4kFKQhdiuaxGKxkSylv/Cgib7i7
jAVHk0XWysyyCjdWxdvdlLW3cR3L/EX9C6XGVgvjY2DHjq1bkEPValsbpX509YCblLbPYdOKlvbS
pud57vW/YQSGD3wsqKhFGf+GT0BuFMzE06g8eW+4Es6WJ7snOw3daxH70CBYZnuLl6pd2w3Rt7hf
eGv5LUo7m8RY5R7tejlQYiJ8c3otH4EupydEZf+uYfNB1TRh0Ze4KYzUd/YAKex1NGDWM2dK86ap
H9noBw225NhDzija7sWYWkjQGCiueRSKB5F26kgSIH9wAp/zYCC7FwDw1Z5WxmjTyp7ctSGNattp
48PGtfRVpMRXtrHt2+QrJnkHKjZ+ZH4SfeHrL5ptaJcl6n0+v+g4mA5mmM9Pzaziz9YrsweVZ6Be
ZPhzClO15YaJjlLE8mD7cdliQJLWyY0Vvow8g4W56u05PoV11X4NanljeSxIDjbY1semh/3iCY6C
VdPIY1byAUcep5s0EYr+rKXek93jDqdywEGxYUEhJ1PfM5Oi5jwqhgtt1TiX0Hio3pHBq+8VhHIm
bI+1jcAdmQxrA9rpqe8NwL5AUg6y0PJFjEX2J6ur8l4btnsJIqqswsj2PpPMnq9d4Lt7YLudD/HU
xDGlnIUBUFWMeFsy0CzF7UE74jRPhvmL803zFNm2Ad4bRAe0tMG64paP9zWnGfxSfj9eDVfb/daO
JXGmkc0PjQ3kScCciOjdYj3zqNuKksUkHzbY+RSXcBIShbGoD9khibXqgYFYxZcUxtJ70VB4j6eO
0zaAKOsldF1rIuLMxLYq6jJjjVzFZz+SiFwguc6jnJHOleVEGSq3zSsjmTPrsdTCIFnm25ID0CzN
d7/O7QdIkXrvOxbhs6Sx/rB6HoY1K+Z2MVWlTrZJzKx+MvuURo/ENnidta64D6WIT8UkxAuPgeqK
ot/uuzaFt4Dlbi+gzDQ7mrXh5zetVx9TwzfvuiSnsPLj5aYB8JZ8WUHv77KordoV0DBiark5oiUP
cOipRI+7/NDHlfcOu7b+lKINjq5jj6/RNOk7jM8iWJsWEj7FaZAzU5dzsc6N9mip1mVhHzqPEASt
k5gjNLEu7d/NPLH3BVY6uZ5pkL8tDThiYyLSfCmXxju8NkCbrZ5qD5np8GhnY3mxXBT+vMe6sqpG
To5qCMIXeAFxu8ZsStKe8hqmWUWxMZJJ+ofSG1hACPlnkdbqBTe1TZfp6DxWkNnfqJ8jZ1bCLD7i
+o5Wuh8J/NH2Pj8Jq2sOlY/5Jo9RR4ZEi3uXmWDEK5ui173dZ9iLXQu2hhQJzPQFXZVqTkM4Kif9
a56lfA5nhOslBwn31UxeRpFRWjLnFvqYO8zmwVvaI7PEJ6lRtmCaNrDaEaaRpsKDL0PO2Go5UrBX
ggFnsHLYW8h69OeUzAgD/BhPjgSCYx+fvh20R46A7UGXi3cJHA6Nv5gBOM9V2UNPUd9TO8/zaQgn
89M2umanqzE6+kNJb2Ku3f1se8G2syFXyk4mXHNRTlnu1F4nDDRr8FzVicf2dHC1SndA2Ct8AGH1
RvWTxxdrjRtGOHSpemzhXNK2Nfmaa2AMaqqYQ7uBFphR/hGP863wZXVx+nawlkjAyGSgm+eydKNb
3TX5sXYgmq9Ugyux6WOkWMVS6MQpMUQSVQYvyZ6dNK+8uIxDcNk9aILOzSm05xyuPDtY4PK9+s44
8QDEMqCAQWIw7YuV18YvXrCWXhl9FzAkKYWKou2EAZIKIYuTv+sjcNO1IL+dUidfc2XWl0ap/Iko
pzpoMdA4jSsDTs44092RJRTczbxi3102zgygmU4e6WcEWpNE7d20XTJ3OPzHt0I3wEQsEoo0lQa9
+Wv29CRPcV90VE20Ui1mFFFcB+xf/jqUtvc7g7piruYRv96C5uoEkj6nwvUAi+l9GGlGxIEF42rD
ZUXpROikD9LApEvh8OzipYpQ8njF+v3KICp17AbyYoCKQbm12DvbTeuN8oWIUfVsE8v5YBHUw3WT
1mDuKkf5bGxGwbEfrC5YN0z6L+wfqkvbOmKxc4aEYbNIPDJIeTdDTkPKnAp0l98bsjMlM+5TlTXm
YTCxZmDqSz2qAycC/AOy/nHgoL1uurz67g1vvNPVmOyYYeE1i6gha1TMhvwZmqPm9OqNi/EmLKlf
ISd5sNE9OBHQDZgSWGrLP50KjV/KxEa0wSnSAQqd+Ca7Q8vGuoEcy2LZdJ1ireFPYGqQM1ZUAifp
0SHNuyDTFOdvIZpmm3kd17Vb5gjAiAsuvAk5z3uKqaurHvz0DVZGulOD3TybtRSss60fpdkYeFHa
8q1KA4eepwBZNwxTrmjCwJuWbjVk955+2bUSXnEumeYd4KBUwwh6/KAXlGnM0CvM9OyGk0uQnhUy
AD8Z8ykVe/pBFvXeLRwXTopDM1CedGz8QnBqLI8ygCEYMIsfWIWiswV9/lJENuAkOsofprT0zq7k
dlb8Odag5JtyrM1fU90lXx146UMuZXvmDZWy9e7MG885tZ9JC5P9L9V046Ny+/QgQu4JRrnHGvc+
gnIfWk98Uoev0JnkgxUN7pq1FCXRc5sAf1PmZP3x8twq9jFPcNJWFUGayEfvXBlCla+uweYmHDhF
NGPvHZ3CXyp4PLc+D8rpz2knjafGBM61aej9wW/spW9eZUbP2mPX5Nf28KsoPWPXI70eCg53CKZN
zjWZIzpbWyj3A1o7y78tYxHqtJ8H9rc/q+Ex1zFNBZraTE6YswMzzyfchgPOYTBfRXM6bg28vJA6
LHUewoSgKe4E/4M8cUZZrwv/vDcDwt30hdE13uB3vvVNwGMjDNizr8bGJGwz02H44uYuHAs9TR3w
AJPlPc3T9EYVQZL9EfS2rgcLy8BQLqKYy7vpmXZP0CY6AAFHUtHt8QYkNjzksIX1tSaENB5r/FnY
p8ZZfA1xCUmjN340bPVerdCxd4p/pELTS39RjNLRaj5TBDu76QyC3UuepWTCoamDgJmjvb29VIHB
nHb+jDUpxQx5/JVnrQ0hT48fQVtM/KhjM7z3kwnbwEKay1YsXIplyqR9MF4G0DhzvT8qndRLg6fp
hfg24KbZDnriLjFYM3ecrpzwmaWd4gSlL/vmLJJgrKoBmGdxxw1ddfmzCqbA5pmupn0zVMVLZcn8
wSdG9sDzkAnPDzNUdM+x9wrsEboN4cc9KxnKSAwu6cdMEFVemfSmH1HoU+CNdLSRkQ1ZDCFgeVzD
yfxA65Z1aj1LvFDzhB+pD8uamSMvT5lFHD2xqonncFz6HJQiun0nbUPI9cQQbGJflk84rfAvT6n+
bMA20kpoE/HuAh08CzPHXaabeHzGNV7eXJDkd2E4+IV54H1TUN3+UHVfMTUB9kqDXv4a8QJsydoX
P9o5YV2gJnYzLT3jD63y1WZ0a00ar+okuGWHDQ2P6zeALPgwmmDMXhv4zU9ajS6+y6HI3wqnLj/Z
onU45nli+209bybd03sjDOy9MvGcJ46s6EHQdPBktyUWXtWGw2nmdnqeqQRauA9dd3IjI37Ekoc8
Y9v2e2VSp1DnfXGSdOQe8rZj3rAgmzTBAhuIo+ZlyqR/6f0S+2bRNuap8lOSiGR/DjDU6eb20EUf
YBkq7sG+OldNyZLU015BbaBVfCZt4++6AoiT6zjlqzX4OYwyds7H3KGigz3ORKmHaFiCkIQKqnA+
+CxLWRGGipx3S3v7tjJQeBuPPpK4ibMDnxkKVj0sihkmSp33FdPIMAkTBI+NUOayBOb5AuhGyXh+
IUJg3CSGsr0kg3jAzggow+lNk6Uc3n+5HGNY6EDqVn08UjkU6UNIsPmGhl/QwhNZd44a+tpMeXuz
CJowc0AtWdVBFNxFkYbvSWgFf7zRjt7C5atglzIU69Kq8ndeWCNrJmn3B1c40WHEYf6OFEz2o5ox
PiN5gHzkqA8fMjlm2q2PTZ4Tgp64bHhK6Es0RDAsTOaIdRXn9VGZTQNWSnvMHCmD2S6IrenZCLV1
GVh1sCOYpjsbTGLkw5KlX/O6Fw8c8WDbEPyJN2Tq6SJzhJg/08HBpN3CQT1VHmWfeTkBMkvYj38w
7rKldCVgyTDEKROImo/cO5qyZ9nA44mAY6LUuiUinoEW7ZrsRJOhYePfBwOE+8gHV2pPJmHVLP9T
W7a6V1WrjiMuy2tDDM7l+1KUB0oGHE6anvfbCtplYxC51auALsBTi+eKw3YEYZrBbYXxixUtCxnn
Xg6BcXAaNONNYrvtNW5G68utlE17MlfxqgJWu3L81LgI/FRrnxztmhsGSNyANpyu2HMDD6xscJpz
AbRW0Lt5RjfjVCQNrJw8o4fkCeeUcXTcnN7CRHzKvlQ+YiBrCT6Yl99oJuj2BUHgWxWld4oCBWCm
GDSCpk5GMKhuXZ0Qos6L8TVtqKh35tKjgyGFsO/r8VtEBbHDecjfw0yCtGmMKPmAOAnePCwyvWMH
Qugx9VmNGamBAI9v9qysyvlOZwuWghMZ55D5Zx1mVOYA6Z4g8Kn+wK1QbEDG5HB3zaH7Q/hxAmMV
u/eZvMpRTVydwmnCrTTpsDezqrxCn5zWZDfZ+aoO5qpvDgjUrD/gJLSusQs8NnAY3GEwzIJuzDBo
90GcGvuK/da9U6M8+f3cndPE5lTLwjGiftOexJ85cbJrWc/hdYyJD3HDpXtlDB6XXTa0V7OU9pWQ
VOqvZwA9ryqaun6bzGn/0YPCPblFwYL63wOWjVkmCsIvSrvWmrBndR5B5f7Igfjt2AszQldZb1zD
iFeg1+ilPo8r680SU/PsuIm4eAZ1Mat/Mv48/d0u82/VUD4hFvfd3/5i/UcXDRYa8kmgH6FOcP6w
zH910XhdgXANV4CNH1V492SgDdAfLFDUSQocmsu4NlejRcSy5AxFTmlCnRd2tHNM7O0FL83N/xfT
1v53/fhV/u7+23/5Of7Xn7Wc2jRO+v/+r7/s/v7r+He9+eq//uUX2/9lpHoefrfT7Xc3FPxV/kX/
+JP/2d/8t9//GTuWsBz/n34qy5fyj7+4fIK//eV/dN1X+c/+rb//hb+7sELvryaHbscNl59USPPF
/3ZhBeFfvcX65Cxipolmy+/8w4Ul/L/yxzl6O5YLAs918UZ19dAnf/uLcP5qYdyygxAegeV6wv1/
smGZAV6vf7ZhBdyeoePxX7O5hCzHsv71Aur6pOpDV9oHsyicA8EW8VC7LAmiKJlXvPczclHZUgHE
/MnwFK8EbJW1g49ny3zcrhP+a/EOfDtdcCzb7S34DWuJhfstfpuoONA4k/wQRZc8ALI0lwwHIKGb
VflTdCp8B0K48NMz7xfrERk+Osi4yQ95IAgH11H4SRm4PozRbMH+IFBD++Ec+f6+H+bwRheOBxbG
CA/kn5IlJ21uHRvppYacwmpcQB1nTjz3ijAhIgBn+Dl1MVwL9Qx2fTolvuG+hbFotk5Ic2KBHvSW
EzM+VEK7awthYBeORXApYBrvp4beoSxzuj1ViOE1jS3nCsFdHBo7sdcdxjKSV0WaXWXvGAcPLgRV
7G1ySfsg3BqIZzci//CcyqVAuVF0U3Cs+o20wLusA4NnOnlz6PmevvlQ5VYqogM46WLTWEU61Jsg
VAByWhzxlTUzL9FLAjsDE3HnzyPdK2XxNBodZNGQkGs+cRRnAaqfJTRLbKaJvTMrXr64jmp6pamE
6CVVWDxmHXRaIGooi2TIIsp+cNI3ziZMBhicLd3EQUbFGBwOfFbgN1ZCcaBD96DXCEgfz18yIhEJ
4Otkt4j2s1luuqqO7yJh6HXFcY7M786l9xP40vcYNPCCAU9sAFi2P8EVjDvbnkge6ladAlOh2mAo
WY1wrB6xrVP/F0n+B5JSAR3jI9hEnwpHvoRRk999ju7Juu6EAeLTh0cVar0beA9sAjCDOx7ZJZC2
pjJZ5S8FHD5ur5VNZuIlTFR74QQc/g6gtr7X+ZhdI01XDNVRCpss2cGDdFzjRvinhgvu+hSEcFGe
VGD469HgXB8revd4OcdHkzlpZU7aPEL69c5mUwBmaL3hKRHky6s8GvZe2IHDmAY4j0JQb84CgV6U
hXlsSEoFWJr3ByOasoPp29i0deU+wGiwTxG0/FVS5A5+427ehOQNmA3TbA/DuqL7tgvWfj4Mb7mx
lNLa+UC3mvJwDJoCnKKb8KocErlCmNB0YFJbSAf31k3N9BB3fVlsOhNr0G6AJLU1Ei53HTIHhLVD
6pkAIBAu3CzE9qEkJS4YJwT49MDw3J9ECu04dkuOCBSRQKcptPVUKN0cndmVnyIAdkUFHRdWlZgE
Z13Px+mn22bL5WVclciiV2DlLMxiZxwehS7mu+0p7OnBTKHMKuxcf+nWyysWNr295gFWXuFbFZuU
7rJ9mNPT0iVCbjjUt0cKPnKyqhhMuMzaSq+pMkLQdmyJT0vMOWarCQE46+l+anCS72bRqOeKKkFK
jk3jbRYU+nBwGOD3DpjlEAdvPaz7KyQJ48OKMmcJhA7eY66K8CA80zhFhW9fuYWlixCApRM9rjWe
bc6tqL0Nq2hbK/tYCqXfUjdne8Gz4azSXK4aH6reXHUJq/4OrhWuM1C+pOCVKRFLB1hStSOWgFc/
vMUw6t6yeKLOEqfdvcJO+RtthNRNMngvdT2P27CTmt257H7YHkEJnQr7WNh+smRKMbWxywAgjOHh
OswaflM/1PtUpQUNQgGsl/i30UM16NMVDdYKfELXYYwo5LFhI3Sz8vhPPE/VY84gsYGZzwa/jW0G
OwNnLohzMW/7agZTPOj6A6Acl48ytT5kQScv7FYaTvg9/lcJ+x9UMuInpocuqPQqYWsLaEeUH53v
dSXfX5g0lPASkJ5Ue+fbz3IO1+l4c625PUFB89nJ9g002rS3/2TKCTc6M+ZtFKXZ45AAAZkjMb1N
4BjUymFFsHF8i4aJEkjpnqQeybIIDKVhjtURwlx0akcFDNJLbVpyzJGq1JwCPho285vqWhrlIj89
VkMxfQiZ6K2jE32e+sZ/xZ81PYY1jEXaT+R30Sbl0aaF5IHcFxstqHWXslx8NASG+5XQds2rgJ3E
bx9UDrz/qvsDESH47GeTgsxk5BCoU06oMjWiMwtT+xpjrdtot5t3Iuv0VtdBFu+wFbGpGQPvqn36
DGy2JT8NoJooGWn7CXaxjjaKlNFS9DAcC5D7u9oi75761JjJoAgv2Bntg9vSl2T2YceRfBZPhhyD
D/JU3nfGnbHpHbP64oiWvMgg0luAMPG1qmR/6yx6o/BMVo/4Vsp3157V3ozC/OeyAV7VqmwuzPkW
DRFO+DCQkQQiFX2yAgS5SVFlaKpu42KSOWNw6jYDTsmjsAxsEUYbnzoADEe2OzkbhXbYBmhCN9am
NCwGuvq0vaw9x2IgConu2P2W2FjeocmHm1gBd8HXAYRgRYAk3cVL7MusBwI2eaz24UBSv2PPuMNt
h9nSGBQ3HTYlS3NQFKEdrS2Z+r8DgHqb2aKlkQ0SUBanKib7ahnUUH73bNBhtevya5Kev7VtNV39
vi2v2OpwWDOUc+IssyXuY/gvEAm6cBcphvppVYY8eHl0x07+kyrb5Bk+8PzcNymF8oYq42/coPOT
xDH61OMCvHCUzAGkNaWCJT60IJ95DxjCnoAoRMbJdsv6cUrMt262nwZnsOXCtkkeoOh3Xzyk6NAh
2ttgDRA2/x80novppcr9z6KLoWOXpuvaFGx6EWxRLCFHVr4xXprEYN3PGvNYGQkEhqGO7ZHO+rwq
96LNZ5TdDItYBGYrXrq7bJMFwDBSc4GNCIboSrpJQ8OcapP2JLm9qI5UdOxkjwGSEMF1nMHcxCwq
5sOUEKNaBayZxRWkDh41XoJjRrSWirkPup1E/j3Kuv8x8N5n7DQa3MK9N0HKiM2JioK480O5NVvP
B5PdBVawxUGFF9gcB/wlVNlFKZHBsuYQiF7r7MgCxG9+LYJ6j6bQIfB2sIEZW300mR4S3s22S7S3
zsqrYF+0YmbpXTqwt5MI9h/jO2RVWftRfHDy2s+e2pgmD6ze+X0UrXfDsxJ/pmYR/ggZWiUbfprT
wWFbA4fcbARuXxHHYXFGONZau0Em3sTgOH+I3jCLOPw0fw0DHLZ7ZNBNtG5JiQE5XIpV/aFFDdbl
aLIWrrzmxKqTbUtLcRh1Sfqpz8Lk1hnZsJNo8OShO9o7WqAQVNPCixDQyvAG1bsWD9kFEkT0OLP9
6jbNIodSQR9DAHNc8E6cPIa9UIF7UuzJdo5yoO6Ulbk1e4WZTYKHDjIECyHr8p2D3PjYzVjlJQfT
FTtt2uPHWK4s2+Iy8j3DOAaeKZ+DbCb82ATtL4DY2VETmD6UkuYYLEGYy6P5Nx5NTOB0RDLeFVhe
wYEUB82suEYvKw+eZvqziz7Z1LQxbhuvgR6p7AgRrLe2BglcWKUuChcVG1d6KgSoPOUd58nj35c0
3d5JarknZdLue5NlUutb3bWb8p8grY3DlKUo+DKZ35zcLr9VMdeX1FTGE6vp/gEXb7MpLL9/I6mo
9rkhiSK2UXVJYlsdUmraN+C0+7dpTDHqGMVQvQfl7D14MmWEg6+NVOv3QInGbI+w5NHE2qGpVWNY
LgWNHbHALqc1DguGtKz5ZxhRlcx3EL2ig+p75+GVfs05Pcu4WQKANNz6vyrsYc+C/fh5MpV+1UB2
IBwAYwF75/XJZzhk7r3XkfsdmAHHHGRQjgNuoyA34Mrza9+6G7JqNsCQ2k0QeMHak1O0QbyvznXk
1Juw8MTNJ7zcbWlcWlhbFFpXcHBs3BLHxEqnA9vy+NY7FATjDUqObkG1kwocOyNkGKp7TdXTDxGF
ZD8dMMx0cDnVezb64QHA/7AOjLl8g36QvPlUy929wVaMpVgwCIOSO5XQ9Fapy82XzhtfV9l30hsJ
drq2eQB8Ma7dWBYPpdHwXZR4PVdUcfavlml8xxkLtk47/npStbPH+WxciDktRAI+OqvmYRdVswda
OK8vURw4rxEd7xijpC0voSOcXVq2NrVpDRkjZLzPnLTCE3xr7wxJl/e504WL5UpOd3wYYj8qE7N4
DIxNQrXorTWz2yhWgcRtDsUD7BUp5+yV5YyBB0YN+Z+yldPFi8G4Ch1UL4t53mcBaWW3xNTqc3BZ
csbOpN7sro6IRRMCBvMGjzxTHw3+8qeY3po1m6DqIZmI9WFZJNECNXs/pThn20LhszIgfZ7ygmbg
MHENtJKu3aOyBG/Sxk6VxE5LQtQncgleZycwdGAewTggMCds2FnJR6suiruP2etoTPRlTEFKhCNO
uu7mmnzWNaALmJJBsWSP6W86cPONwNVllr7bjFkn4IbqVgSZd6TyQZ0zD5l6Nc8MLHRUufJXE1lo
jeXcPaSRiYE9qALMEImVPY+d517mjOkuGTpe536dEZCl3cnbzFNjNttC0O5OE8ZEF6qOvJbDEG7n
0u3ljxbg448+iltmwSDZLKmLm+FRi2n4VNCRTXN2g2LTnfjgPgh/C5AIES3wsw6LJ2GXyalE2VmZ
CZSTxCPutLIy/1pRNMw5uaKEpBBUe3SihhGvsncLB+FRYfw+JBPLwKherGTV0BK3jpwEtVLPLNpV
8SrDPrl5XJpbzoXBxgLo/NpM1J7y8syQoAT8+thITlrI/kCzdcg5N8MJruMqP/LezWjQSEltbz0R
BhsGWeyJijKxtoCxRlzMNu7+mBNR5eF9rjqAd05DZkeOpf4ubLzCG4daYWdNiTYFEF6YPYDK46Yy
FOXigwwZa0z5gDOOA5wTwx+Xi6WPY2qNkZYXMl+oJ8RzPrk4fR2NXEhYNFhFLQN90WtoeQzYX0Y3
2M8YYOc300HCzPQE2TVPgy1t1QgL3kjYCwc57AseNMi8Bpg4EwNH3Zrhnie9deDgV+2GBaROCS/4
E8aVh5wU2oUgyXgWs8WaB8bwjRAEobMZZ0oHBPUx6cAzmiPOdQBHrBoYnxQ/dwkQB0l7g6QtvnHT
9Otemf7KHCRAFdEHSHx1rfURr5R7NUc8J6aqacTBtarXJBKdL0uVP3VsEj5bnv5mCdiytUbxMTtp
+EzW0V0PRt3s8Ab5Hymbkg3rIkSCzGErkJOzM4emubJ95g2FQrHRZpmdkqnPv2cvDBncZ7UrHYcD
Al4m8vKuLOKfDH01PRz8WOheNnmzT4jwOAXBL4WMYxgK271ITHxOpg+evkIA3kQ258y4hqrTOGO3
08p0z8rQhr0ofvG7Imt1oiyFUnWGqR3fJ3KDEWGCE00yeJJ0DSAwHsz7GPjFLTGMcdNNtnPNtUfM
3iS5VNhGVm9d8gCbMEfJVgX1Nljap0tf6AloEKgJR2GlH31CIxUGrYuyJM3Pc+z/mGwPRkbRO5eq
aTNWWyp9xMmeXqfYwqNp8RPG+xfaB64x55udEc0/4NcvwxRN37WRocRxqjt1ZVZf61IT/MkrFd4L
/Kk8U+zaeZ8QlOoVQ4BlrGomgsV5bcQcMzsLcdT2wnMVAtgg8UqvAqt8eGSd82T0ZvOcObjHViHN
pfQC9dMmhwH6ZpEG2U5l7QKTqqs/VeOwv9B+7/6EpafvJk7U86Rg72Hp79RBBhO0xtwL0nMvyu5u
Bb7x7gWA5TKrGJ9gWUSfhtHZZyWzZF9jUHpSkSYvIYAQ8k/6lgWx8aPO4wHbRtp2+zLuyo+gqmrg
BTaFHxzHcUdh+oAbvjE5OJ5TOzGekLAcUm0OpwDXgEtHluMZ3hj4WJPmk8asbfnGo68ZvnMcKZSQ
JapeFzSePKt5wKE8k/75vygRTvAfpIj/Y5O8/P7PLzjl8SJc/LvXJF0Tx0NyjLm7x+/ecbPsY+59
J8F3pXGcybly840TcKtedeDzk3PodiLLN4FfWzWEW8g7WIUYD0WuAgpfHKphnHlmUzaImqdrI1Lj
bMedhYN/GuGVosWVObVaaIvthvligqUkE047br+LMVWDiP2f5J3HcuxGu2WfCOpEwiWm5X2x6MkJ
gjwk4b3H098FSh1X/Uf3oMdXA4YizpFIVhXS7G/vtQXcCMoKJraRCsziflKBdULjlafGI44Ezq+s
z0RPmo2DfTnkXuMw7HWUwgeYlFb+mYOSAMfv+IA7U6z7935TpFjaNPqw+31vmbuxMXe1wm+SyqI6
BJkR0Owk7+2CMyTT6f5Mwjd/AKlRs12mw0NWeog7tQd8lzLyTUoNyDp3DVRAPL6Ord5bExQgX1bS
hsrvcAynVI6sH5lp8BR19EVf0ZvZFGdAdS/EeQc28Gw3jOgIeutTOJT05pseFtlDWfnmqehxnOqJ
+W4k2Xdvmkcz0qdF36bGlTYp7ngFFV7lNDrvhO3eyVoDJS093LZYxBLfOzhu98dNStgwmtViUiwx
ubnlkzbE48oxgitUevrbgKCQhICk0/dfke++gwnWTojY9oZQ43DMJA3VUuu50URuujJUl55c5mQA
2h2G+G3yaNmCGd5orSZJC2egZfed0+8EdhxTVA86zFRiIkucOD1HOWpCXRNRua2KdoGxAHMUS3xH
lBYpOe5XrG/kqX3/lYf9qbBxURISA61p7OI+vfaBdVcmBqa5qT3bEnJFb7vYAuzmNS+ol/EDYK5R
Nl89FKsgguqdSMl3m0iv8LIDpgkuc7YQv3BvyGGlNdijZYnhg97cT3Y5NpPuK0ysh7DgklQmek1I
d/pCrsNzGNU7SzUPNXVCRFkvROqwbhqUTmEUrBaD7xz7sf3K+xTmMJhJzEePpZ+/UeVW8vemeeMc
d5UtqIKy8nduG0+mX6Yr8HjVSjZ1NB5kWXTwCKUEkN5g4WSHeEid7q0eOcYw3sE6kUJo7BsaLrry
TVXWfRQTUAjiZleW8s/AuFQWzleFZ2JRl5G1KFNx9br8attVi8MNgS1K9PcxppCnRkVHWZEIpsVn
61GVlgTbcJK7cejZ0DOud2Lmh3jTgKvM6F5yIvbz3V0umzAZF4UsTglIImTUHKqvVb6ZJXP0HqvU
KsRWtaJK/k7VgltdmjxMNvkVXdv1bVGs9KF4k1r3XBfRj9vi56xZPnAVArcxC2LjKlCfVhMcmrot
l1Uhqa7j9LCWvfdUtuETmXB6eUAECGgWjJVo3s2tpaqVyS+VnV0M1wnoUUyhrrkORg4bOkiAZVNK
dmabB2JqsaZbNqfEyBxB9U/YImsCN0d76t5sbapWBobURZn3Dj1X8Wts6w4YmuJeGMnJKQZ+b0Fn
R0PpEv0F/Cyx2Jp5Q1bZMWpOZOqhFEHDNT17lXH64NTd1dKSc9GxbxMqXcY8GXwCQS4nuRppurUe
+woePGfIC/IAmfbCeqgc+U6+n0t82B2R+K4MM1Z1YX+Hk/fEtfk1gFCBbOddlZQfKPrkEV15b5C1
O6AS0qoUonHjG4HoaozfDCr7ReHytGVTxIU/xAYW5oFap/AAgehJ76iU8+2mOD4BwN43xrzQO6W1
Hb1yvNd0lw+cRzsGqsh36EWvocSEiubwGlXg1wbnoyyqPy1xhZUd8ikN8ZLiuGxIYpicKTkM/sl7
JiEBWck+D6YtjQak/XTqriY8vmsRR/mDwLm8b8vApMo5VHQM0jLblwHdp9OX5qf9IUc0Xjmato19
dycYyDDguYsTr8QA2Mr7qWhKqoGyocGrb7mRvgSnQMgvxOQwzztqZna5IzaJaJKfjPalZauYqSET
H1wsz0Q4cBGnxYQfx3tIOZ8FGl5HLc8+Uz+aBYOkp2Gsb/dpEGZL4bhHq9d4/yefLyMjv1RC+WGZ
Xup4Ry1Zr8lRM0qyu2Ov40GhageYn44vHIV/gaJ1jtL2xWBmu9KqlufA19+aQo4gFc3nfjSf7EZ7
lA6uh24suCAU2ldJJmgFmmZDfCDbwfHxyW1bPe9Z9Ic4P7KgWLtVY69K4WdvDGXUEncNZii9Dq9h
KIfnkKTTU+SoYmPKmBIei3HnZwIU9obQVjKv0O51rXwdSQ/vw96IGSCXfAMDnDHQj+RPb1cSmiDF
2rVN+dnKaxQzkTETGlKOdBN/Bb2ggwoUWtlMKa3j+wJ62rNT9ki0gdFXVGHLLCSLOQHQK322AYoz
9YYBQzo9mJi5yDDkw9sgeofo4hhio6713m6W1PhhzGZGPZ5LnZJcyh+EE506PERfeamN9CiH2WPs
+PorFb6AdkISoitMdua6JhXx1Ib5eG2bgaAwYEvmwt5oxX/+pzspdD6MhrQMoDL/699+jf/DTvH4
nXxk/kf28W9Lxb/+y3/oNvpfhpQ2Co7N/08KA9/CP3Qb5y9pWIqgkGQ15ciNeeK/6TYuxStcn3Rd
GnguwOz846vQrb+UYUG3MZVSWNJt+//HV+H852GYn4pLhy1B3JiuwjbOd/r3YTiMYaMaUe/jQrCM
VzVb1NuoZDxPfFfsmqi27giXGTsKb3GkRxF1FALQfL/KewtD+K8H3og0+l0xdp78Jm8ei9ksX5rj
wEHz10M/kmFrNkxwTSab9BmjZ3slU7Dy14Lf/m3Hn535zjApnkACERCjiNitTWKEl/LX0O+NqfFH
NF7UE02qMLl5cex/hr9pAGmrGKZeOLBaIenRngZGpzK2ED3EvQOr0WXuYwDF1aZAFIhFZA/wzSWs
f/0AmjylUuHJ9Cyu3cS3aFUBJrMPSzu4NGCUW87wpBuyMglfZM0AntuwF4uVHk5gY+24OzWMD3de
b2aPo41uCDoMLJ3LEBkLPW9xwY/jkmFl8qYPa7YTchdqxK2L68zQvtI5mEE4mIW37gmCLBKRRC+N
V1MpUoT18CD5V+wB3MGYK+KZ8mgbEGxW7lRgo+/naAjdOCkv2ti4uAHm7Egxx0gII3j37RwtaQeO
Ez3ed3xpJQyMdDLVDbNg/gPpp/zSfTTh4Tet4jVTu24cEAbQREDIChtm/VQRcMHO/UzzLmpxjHJh
zkEYe47ElAKYZzPHZFzN0q7sa9qRThSxRl7zd/acrjHN3NvLOXGTTrF4L+cUTmD63l0+J3NYnvMN
7wdxnW5O7kAXKXeVXk37KkJ5x1vZr8KSCnGP3N6eDpPiqTByb+NYRs6BZM4H2b9RITfRKGgou2fs
J3a69GqjJ/xJUHAEy+pam7ItSDnTmoH/ozDRE2MKLl7IVYRXzdeLmxNxy9powTit9dIqD1gZoCQI
t/4wf7NO+W/uSU/p2l3YTUeVywymreEzcSYkJyWR/3Z6A54URzjsgNTISKKQxdynf8esfhNXkTIv
Vqoor0Uef+w5kx+tOaPlOX34I+bcVu8bRLhcJ3PeYe8T7GrnjJeDH3wZ/Qa/Aj/0z47I0hNSkLsP
mI/dzDK2V601x8amOUFW/IbJmGmH9wwsiJjpc9pMmF3zYswJtBb702EUmXURcz5NlozS8afTIjMk
lrarB4q16q4J7KWHUfhRuQPbScpNx+6H8bOec3DM5RsSUsBDP5PfoNwUND5u298AnWVw8M/mVJ1h
IgvMrxBhOy9wnGuVASUKu4Bt1fgN5sGYKrclUJRzStJnx8c22BZzjC+II+MRZiRK0Bzy45npdiOg
WuolGTWc8988oPrNBlJtSO6nHWt807Y/0Xk85wj9zGjOvV5E7/YYjjSHCweFwvW69myC94Pd/htK
hM44s4Ph8h3tObXYUg13jPtAHPXfUKOy5oBjpZF1TKdKFeu0ZOZFm6mGCapJb4qMwP2c4WNhbChq
WGtiHH6MCGPdIrJISi4t06UkNOpTUiXxYI0LbiEUiyseXCoE8niLT6Ws5yAYTO+hF1m0KgzWGgpZ
9N2g9BRJZO7vUKNmH4Se8txlpvNDk8rftKuOHitoWLrMp0NZNd0RNruhQJ5w3eaZ14F8MNSIj5qd
6MY6t9p+XY+u2iczxbEea+dt4IhyZmIGk6aHMkvRbw2u1aPu+lSOHuNrAbeA8jJ7EAAttPF17FP/
p7NFdk88VnA1dWaoMm04cLNng3EfUphXNPoqMUKVHLvIonILp2f6U0FYeM9LWoARsKvoYLSWe+I+
06ysrGL0m3k+5ySv5cXixM7U065c4iYNjsM1vIz44BEuPNZcd1aTUxYPODlwCZhJx6WvdMbAXGd0
H+ZMDPv0J5jiitAoH5tnsyvkWcVj+UnTvPFkqpQRK6QBQGND5N7YvQ1nlwQ9PakNoAPM792YLAhF
2+FKD8bgO22Y5AN0pEpslQJ1oVwDfySTkrbrkfwLWS7ZuQn453Y6Uhs7ME2dnQbqGCJhfOU8qR3o
8U7e10ge9rJKaXJa2rpAKfVV578MY+yDqGiH14BL3xN5Un3JAk/XUDUQF+s0+mSBcNb7PiIttdB8
qtt86q0ObdNwNZ1G9N0Jh9SHo2Lrk8fK+abpy9tppcqvUaNT4lRVrXFqLeahFWS1lXKygsJlzjDs
UKq3v6msb95poguOCjRJuMN8S6Qyw3xJTKCi7KXIOoiNppnNM8h+y/8pfE/4rK4Upb5bJWT0GTbR
9JIU9sRiZPQ0zLvS4GQbmB0KpB2hbg/NZ+/l8TMX7SfG+KnG9qSY1k2BzcXDgyv7AmvhafD6gNlC
4VzNHJSGiaC4IzaLZygh/GCs0i7KXgGgJk9R1iWfNSUOZ8ueor07BiBZGE3fUkzXHWqGJ4alkQ1a
gAXfAm5MDZJHtVdi7Zgpcp63mvFsWSX0mzF3Zuc3TNdzDLjkj4NL8ZYlpBlQoxqfzJJRnWpnNB+L
INT3HgPND4Aub6KIDRZSSxULdNfkvndq75a2Mn62sEfugNMEB0NmciHroT4UtMsv7Gy0AOG13cBM
ZvJuHBfUKRVZfOoCLeZEwFzlmXGj+iTCVp04EgKLsSTyVJBHtrPQbBtHdw4S543sHdC3xlQflrDN
Hoh4Fr5petqcqdSlE9xvOzK1WZQwvovaC6qlelNgKYh3tyPZd90G7UkUGqC/rxPemCqdW6IzNyIL
YPb42XTqvhpfbio4p6ehiluDyIk7A8Pj8TllqvnHjCi4gnNf34MSUJiNPMSkREBF8rpSP/mpxb/6
uVE92TkowYVdpOgXiW0eyrYcVxwM8tcgC613N0sIvCL1bxQuAaCpTQEZJ3QhpSVGdatxad8oW4GQ
19r4cNLYfzVtgTAdCuijuGlPiaVrn3hux2Ajavo772O3gPrnlMPKq0rIEWaWveq5ql5l2FAImVct
7Utl8MXNPz3UE5O8wjdtfvk+qf5o7mQEKxMc4ibqVLbNPO5lKmdNz6beX1ujTQ9jZIS8dlJdadeT
MN+LcakDyHuaI+iXNta7Pa+0/h6WrsaYmfF9ygBl2ZVF8hGpriKeoDv3WOPrAMVZsMKQCP70w8jZ
d1ZFeS/FvzgNorq9jTRmo6aKUj9HDiVQmZNr766kDtZpbJtHcqRgI3STwl1OQ5p9Iv3od1VHKSZC
Sh0ufS8ctnkMM23hs3MfJwLGc0KRCqSihq49hVX+0HF3eJpi1d5i2ZdnbE5ySTmOczZkOz1rsim2
lDXRvNR0xKsRrNfU64VIzI6/CUKPZH8957eNvMEy5TZv6P3dx9Tp1Rolfbh6WHAWk507bC/cg1cd
brk1RxGKbzFHAcDs+E5TUpyyScn3OjVowkiZHlH4BnPY0Mi2hZRonrzBdaOtO1kDZQq6NpzKLONt
o/nS3ToO7YV1XtT345ArOtAi9Ue4o80Yo2YPHuEYvru2Nj9IQsXPQO6whLuje8FYmaDFivEqDYOm
2EAoMFYBqzlOT/2OYKz1Y1VV/hK2kXY1B8BjtMqLP4OW6eheNUuFS73FB/pKuE3IBCHwcAwdvXQ4
Kd0bODWV1SPFiPkHWfBh3ZF6pDK8Me8Q7BREb6HbGORIHD1R2JNaQFPMeWXDNqNJwZUiYc+9x6wf
7p1a/oTwJA8+zDnGPJmZ7Pu4YzrLvvtchUBRKoG7dhXmJgXATGOfEssrOrQeInOdnvqPTjSG94EJ
TA7xTSVzwhKDK0Ue9V3sNAWJLovMueHn6LmRZHxbYg6/9/Oy4mZliemYeDb9FoVn3bd95n36dkTY
JjX8XaQN4drVS4XHUvdBg2X1E65U+i7TQFtqqeieqiFj4g0HnXagaXbgZFSfjjRa7WEPsc5GXfVa
xYZ4cKVn3lrZO5tiioznqjItbN16e1FIXOTEmprRYT9dpP/NzYihQFwIH2mfqfVyxhRgIsUrdheQ
jfOJribWXQ3RiZ2klPrC79LugbhMmC9Fm6pXM+7YKyVsGEh2bRa9tBDIpwWfY+DjYwFVlZq0foH1
e+LG0MW3yfP9O9oNnKc6VjGsGC9kEGDTwlNMdJuXUXKHKYEIvtKROR3qNKgxPlrlyI0vauoYLv9Y
dUvDm/ozhh4gMiIKrsIxiNwGsrU4ZMT22zQjxq1aCEY3tnfxBmlvUlaIHFkfaXCjUtUerUBZs2V6
NiY5hZPOn1Q+ho6V6/gV5gB5LoBNLTRTBqthijqwC0mn3vXf3PlQFI617OY4ej0H04s5ou6ktrex
IfW8/Y8XjxB1CK/8v4Wj3Uc1/qds9Pd/87dk5Dh/zSkc0xKMKm3730Bk8y/CU1yqidtAJP79k38k
I0P8RQIHyUgX0kG8Ev8NRCalg/4k+CPJXdVAZ/rfmtY/wS3iS39nkv5vQS5HESr6dxKH6A1+Ux3a
i2EKGPbGf8xPY10GMmagssUE+QTycu3g1p4pvo95qJHzQzPf9tVUvUvCzh0bYTrREZCK+DM3Y9hN
1GAatLx71qvMm/JpkKcJ/hPhP3YXVb8zqtBO5IkWSkYNM+9haXu5vU7lK+csfduNlExVdWPvYH48
YrVM14zf7OUve53SxPZSp+xfeXzOhtraVkT9V4MkqjAycbELp9sLJPBlrvfRRpVGx0DRc/aNgHk5
BLm+6RPWXXuqxm090X5Z40Ja94MCd64Zl7r91lzS0IRa7GXdUpXpBLCDpN0NC3ugKyTmkdpkQ0cN
qI3voTXs+kOQoCzNfDrjM7tvm14cCiZLyy4n8m6gFy16+5XYovGCV5c+xC65owI4g55eMAvHH7+S
sQvatvGfawT3oQTQUz3VhXxMWs5yqmkewZGBii7hJbdOi3UGXh9lIoBVkU3KK/WiDGcH8yrxwRrM
a9rmo6t8SmcDe+70yw/4Refmonrj4sElZNH+mCPICC5V67o0SPxAL1kW2dkKaZ9vg/gljQN7Rfyc
QoWJRX04EOGZtqLjctDP9Gb31YV1kCHRAx2DkmLQPO8WkD51hzOX9IgRyFPbo0ZVuBh4rZhc+4WO
PCB53eMX23ehFjAGp0wgIoBErN9kPV30Y3xnoabDjh02lV0RcAnhgOk7bQAeUrhXHVv0AXnw24u6
fMX37jY1hAa4OdECRZ12P1/7k8IMwmWBc0iMm4YRPLPaceF7+mMYsYLXn5VB0ob5FN2oGDYUcwqf
9dphgrmskUu5P7igZTmQc0zb9kq1vPkhvdUcaDkN3OKqtbaypZqGXjZbUUDrgGYgA350ZHgFHyuh
najHxozf6NToCJ7Q+WhGX/D1omvUVl/mT1Wds/m8YMGFBLAo1mOlHzE5QgxruBSDtsWbxGq8NN0D
0KJr5JQfGFRvYejusWzBuCFb4ulc3iZ2YqEcSBMFvcyaan4y3rmelx/00shdxCqLaFVr2Je9ODvk
hWEyyCgvmjGPKe12OybdjFli/iLMO8NvbwmXwEUzaauhTJCdfM7BnvkH20u3MbUEAwvM50LJQ6VH
uOwjbx6YmNwZyJl5nXgc8L0k/fTUh9YduiNly352xWsRLMmS70EakdxK3nuwbsTeQMcIfNpcg2Yy
JJXCpmbf3JywtqV+Ei88Jz7uJJeG9IS1ZFNONFZA5OwxIyCVltCSoCfxixU/6JX1k5kG36BSOYIo
G0tPFN5pZPzpYweCFou2v4DwpBqnoboWKlC2iqr20bA07HqT6S7DsDOWI/v3uiq5RUpRPPjJE1nX
4twzldl27Qf1jPkd1hnMmBw823Gs8IeJDQnE2+h1CfRbclccrsyV1QLfCkt5xsaXbNs+cDddFDyZ
fOrvKtXe1zR3nKqmjVfZmKOed9bZ05ps53cZQMe83bWwZAGeyfrYVTjfS9p712allYcSj2tYhM1j
bINM9/o34E7eSxn7t1EvH+I0eUkt9PgQG/QKBJN9AId0yHo/euFGuvcQS0Da2uIMyME7D5b89vO7
jsdiE5oaV63CeTRF/lx7wZ2UBUYyB9MdEgRM7EbIBeXtmJktF/ednoptYbaXLnXaE6DC+KSmwl7K
cUB2UxVYV6VnJGUsY2N0brq1WoWR3S/aA3x9nvEc8TZLu6NiFYNYIIlG6+JYVeMDM7f2WGd3qglo
YGqq4NhWiN6JNSi2DQ+iQmAcgwFfkh5rsIyxHvbFnW+R/o57B6nFx2nC/QDOBftHHPQtDAAM0jJI
KFmvO4IVNsXLjfUpzeQxbINXvLVi29WBswwy+cBtri+JnmHXXqSW+dq30PZmX5OYtf3GxIoq3Ncm
0v8Ywj1WRa+vfWgBqEIYqGycwiE95tg4HTwhVfnZsBcs6wgdaZoe8F/wjduEtZIKJHwKvEQx6793
yYl/L/vO+4wjdGWm7jZ0OPUT2e91g8JFAxujjFFscuAOW2rlxFoR0GeVKygyszi7DuaztBIuTyPh
yhFDiuZUqBl98UPG/KdrsmhZ7JHhoa2E6VtaunRu+iMCJhDwjLbamnM8fXXtjaWJSiGU9oXONSg1
+5Ut/Ndh1B+olaj21WA9+Rin+dPigR0vX+X48MeL0fhvYeWvBlHYG4DYGzi7AifjKyf+CVsiSTnq
CZZMbDZ421jcig8l8hdL0z+KAlOJZ0G60Ce41id9yO6yllp70j1Y9fj89yOUorJ8qKn/CNKT071S
9HZhbMTVKZFrvwQeAbuGJbpxfkw/SThGY9+NqvKG3J7hafD5qGSwuaTHdRCCO/ibaOSX7t55jond
aGioTGgBr+Au3A59M23J4FVR9ywS9Se1sltqEVOdrCReJQDDGEHVXH/xI0z1WFKN7fIu82FHJsTM
LquXRttg0f0o+7pZwqINwcVQqNwV3bX0tXDD2pkvaZWibaeCoKkTO4ubalm1QbTFOQPzxAuJp0UN
TbhA5FamAQhLRJAZUfE/8Wpg0MMK4IzHKMxuOCoQ4YNmGwbfXjVA3SnHAzeHYQmXIgW5m1+1Hhpy
A5R3gevLX9M8fdKQIUKFNh7qWbeW6Ug/m6GO5G8vQZAaWGAR1bmaMinqDaRJd7r4nXaIbesW6TD/
mJL0i75zFNavcGd0A8JVEbxFLjU24XATXMOBNdEcxEPfUI/YUPdJ2sS9mUXx6UVEfbUEng+1Z8tM
BTfu3R4VDGPEesDum2vfHBZzZRlMLZlw4V2fdwNQEnZmXFHZ7gxAbhsn93xk3nofWN8mMeFlORtM
XUToTRbVj1WrIN46alrmqnvl/BkdJsM/g0LM97omgjWyXn1mqndrbJ36U4RfWOaGhWt7jzTrPATD
g+M3GfSjiS8dZmcXU4+WVF/aEIxLxi/3tXolaaXxKWNYZtCmEXHXXdizZzX4rvpp2hSptfdN6+qZ
sfPsRB/ECuN1MGTLEWVmbB1zzfx+fJskj27gnBhTdA+FiAaSuK6+bAptz7B0fFMUeA8xCR2Gz8PO
qwkvpNhQiWZf9fnUMJC9XYJFB5mGsyQMqgXVRKuQxDBlZeOCidmTWZC7igqBEs6L5wXJfTSqpyS5
MQskQ+Zh8Pj9knC4XnS9v0PJ/ux7HljYDeFqZF/RsNhiSyk2xmtAn0OXfAcJH5tcFQDsJlWfSw8v
8Ni2SyoDCXpjqw7GdjzWGO0wX1KsEvnhLrOnE1kZ8pGjinA1iPwsiUrFlf/MERkDZ5bsmmmTAad+
JnvzOFm5cbIC6wc++bhshvCSxESVcw8sGqS8Vd+67aGl724rY+anNeLSI6x02yrPbn3yCBg+BuO4
80drpAC47LfCTt5C5L+j8tn/IVE2qyKahxw2AhNkFo84XLxyIgqpXaZcp8wELIoWlB5NdGvqD5lh
usnobYbEOwS1LG6heRPVV8XE50iok7Lo+UuUbTxCPxvqFZP96NPnR4/Fa2qomcynJ0f05mDdmtRO
5Ep/E0kQvtWhuHnlbDCf8F8KT4v3fsHxO9Sj6eZwuVkEWjDtfT6v8ehSy6fHdzLjJpInhuAJCrIl
IxKytJYY1yXLOd57N90FxBZINKSrKB2aS69SuYmhcEDAdOKtTGF0pE4QnzwYQxjrVb/pzMS4r1fm
S5k4r9RrjI/0lEaPLQxIawgOnY/0TjNIyeGIhKNecD/zgY0i3TKTltGxTCWHG018ysTp7yYBZVWQ
gjrnDpIOqiWkh04sp9SgML0Nq+MEahUXZjc8u8PwWAXZDp9u8ygSEV4mKJUecxEchnUwz4HpgbPR
vdLelZeWEMZ6Utr7lLt3hE8lmP122gSkf+im0HdmV6erCV8NeHtLAnspoTtn1ldi52pvS9aWvC/O
EJXohs4r7oRwzdZ5Wt8Fyi63uSzsdRD4DkiXvFmavTLecRLdS23PUTO+QuJkr8R8uG4nvzjq7GQL
mzd51yeSXm0TMquTw2dpOJLG1u/Hr4A3FU7YCrzkcT0VFEwWtVX+od6Rv+FWz9xE3A2J52rf1kZ1
Pw0EKqQBZcAy+0dz0FG4B53DjRDRJnQz7PBW4G7d3nsf0BIXMdI38TG6Y5xsfEk64V700t3pKrPg
ZtU3zbev8IHmO+Y1Y7adFJN7AuRnnCVUYIxyBP9oEb9HLDXuQ+L0Rph/yYLuwMpRGeXFucNEC1Ng
bfEaJEZz8vVjlMTBM0GeYC4bs/ZWF6UvkIA2WeEeRWfJozsqD6tz4+/g43LoK/JsaTXMNZx6sm++
L7j629ukk+qGSTMnPXBHXTxI6WEyt0PkjJyd1crzdP9UhvmHKFp1JoN4bkRnPDRJmi1D37C3kDXl
Nit1Y+/HOl7qWHtgmRIf4LsOpsE9CWuBt57k0B0JhgGYqr33KmaBswy3uUgz7652NcHcQMfAPCLe
Skd75TTrfNFgiuWRrKlLmm5b9AXo+JjNYLAEcXCXG3VRTtW69YmIFlSlHQavQCA2kVtFJspjr+GZ
7MJCvrvc84rBcj7d3Jqv6ROgHnRZxtqadstbbWVWwzydtR9TexruS/WU6QeQJcMlV9l4ycM+Xhgc
UC99f1OZn75HGkiKqs6XvAHui0x6JGmz+AbNeXB5nV4JFEFcMPGbBwibA6o0gAWiynQpFeeugIxL
xDNZ5P5MO2xdzje6l9O2IMQl4JxpG+Ut7kxtXwzt84BtduOaObEwBvqrJvZ1HqDqOYDO+eZj5AHw
eGDLxpZGiHbluX56j7JzzLAWs/VMZJDSSa5jmg848QK/5okK7qKOGJ7O7kPUZTQpAOyTR8d0oiXs
K4Ets/iG5zb+IX2yo0Ne/6rwfdadFl1yD6XEoCFrrdnYfAHdjc++hm1aN2h5HcyWH8Ywix3BRWAy
Mjw1wnd4n+l58cmGgJDMecE80pKcANC7sGcbRLtbv6ouI3mue6q17vPhZjEk+jFa6HTfpD/MV+IL
SLL5kLA3486jx6m+gmvc0HQ0nlrAi1R61Pq1UFO40qRfXh3s66j+UbKhufMNzuSFnvVo6w0R8R46
SgaWMcJ5MGC6Pt9paeU/tWWD2V3Fb3TN6FvCGO0WAqu/pMeF1FyJu5UBWnll0pEcmQj+lP6WU1//
TDcTV2DL1rjhu7sxscI11VFQ54Xfb2Ve8Ir425GIdErnMzMVA0Y7oBJO5nQHSqrCORRKG6tWpecA
2mNtRhmH9ClU0NtaqgDEzOj0iA+D50+ThU9HFSUIMC5lTr7BGEktD9IEjNHmOmcBony561+aATWO
k8wpkTHpwJr1UA0oC8qcViaW9kUdwt2pQy24M5z0WKTBc+gk9taRyc4i5nr1VMk5WsHikyY+c2Wl
Kzhs+sbGGbmMbA1ud7fj9bLuiIFHJ2HYdzV+r7semW2JF8iAGyJHRp4hCcthBpe2SAh9lIHIZnJN
gr7cgexx1xZU443C5kZZIf5sORraU4yL3/ZEvy4FtO0CExCHvbHZqdQNdqSUu4WPiHmkNGFABli1
c8aM01Z+tOzYXWngAAY1GsvcsU3yuOR3SjSEZV/r6oJGK2d3r7EBc2qh+ogWdSyujoCAq3VU0yOK
zWVPKaIixxSuGMYQnPaS2RYOnQYdk8besHkiBbcH0fg6eV70XGZwPpq0tfaVSffriLljV5raNq/J
eqhIQw2s7U00ejEzVjrKuJLn1UTE2jLzdd5eAilfgtjQD35w5PLcXNyynI2wAbWlwtRxObzloyfB
Rth0kQlTO/5+gSqjHafcSrcOYMqt8ab3sOMDFBsE1bxnF+KDYBFGCWDOtD66iXLSMwl3zNwSQRHf
VbDCsYjQVPDT4FLSadjDdiGMWmxkVpJJpQ4J11SGfBJFB4+DB7Zzu9lVxEApf0oOo5G6/JCdewBQ
8aW59rjPW/GS9pTv5W1YcLVUZLjCA9Y5/doa6VpIn+pZKsCgpsZ5uvPs5s4kXsj5zVhOPDz7sjb/
qNIf7woNhTBz2XrHWqcAQHfyi9HRfPsQm0571HA8K0tPTl7jvtCGsYSk628r8l7zqM44Fa08mqMV
0tBNqXXIPzRS0CgjnTo60XQar306IXAxNv9F3Znt2G2kW/pV6qrvaHCKIIkG+mLPU+bOOVO6IVJK
ifMcJIN8+v4ou+pYgo+rTwMNnAYMw4Ny3NwR/7DWt0Z0P3WtcFpzMKVriEqMoTHd2fZN4MgvIcOV
Tcg0aCNyYCvuYB/xMHpn4qX5U5Traz3hOIqK7rOtCMDzMuTcpRq/RIZV7qtSb7LGsPZiQkTkwY9a
jabvH+3lqYGlZ74wRatztmeZjOKdNKyV6/ZIFZE+XpCdqteAKIF5jtc5GekHvxw8IuxiHKJWsyM5
iGUqFoG1a07m1imYYQeR+dmK6i+spMi1K50HwcZja5Nru7e9U4aQmfgBTqyqI5AJMcCXuQPVbsiy
vwRTybtUIUwo/MdaW5sQ8L9kiXothm44uQGNWDyUMAlcUlWVaChPmmpCZkGP3KqOTGcXIzHnfkdT
a82MTPp4tzLBxTeSLqO6i/pyeAj8kpl7015Hrx+u8PdiXjF7XbTMc0YvuYPZpDfShiLG7FRcGnGA
nVQwFq5G/M/OZ8Fw4AaZpnr8iEKvAFJROIRr611mNkAjJLFLhEbJS+2w0c6/Yxcvrjj5+j3R9eXe
CIR+ckbOjGqsHhs5PjHOKx+nKjh5tqkBLBhAUwMqZixeUKdgLIoY/gAIBxgVWjMeKLT9mQZii8Tu
wy7S/qKCzLuvLWtZSIIN/vGvU1wFW2X5gscpjHcDfNNDCIPgEzm9gR6dm2j5lgu5T4Isfv7xN3vE
83AGmDzfR2kWof4i6m0aKZyjljQYA6XkRhq9utR5P+4zRhs4iMZio9l1nuRQe2tb0Y7ziGxZBxAU
BQzmtgiPRWmbt8acZ1cAXtn1xz8BgqP6wQrrpZCOzKw7ywmlgS9nb5/NPWYGZa4bFiKP8osVh4om
M+rvKNHXueDlCx3XR5xEDhlFd3mTTRV7HAzhTBtfAy/vyOuDygDB6GkmxOtExsSzNzf4imTU7GSy
Sz3pPEO9n9js3BJMYhDTk3VMuQteGArmXQmDGobMHB5zP+zWaV+0Owe6K1KWDcxLbjxrOit0hhRN
1XUqK2y7rrx4gCruogF1amjah6pvqxOTIQvt8tKoyc/Aiev7uPS/WHU5XglBgPA7nr3By65xX7e3
aqEE9W5oHUTV1XseGPwclvfkkGiwkhMpWJFHXJIxJXIXOUa9dfV81ASdrIwxCN7m0vqsqji5lNN4
gdvtXXBrvc5JCRYPxlVZzN8mo4zu3TE89lWHr2McImI0a+ctAG/NxsJVzSF3skeHGeH5x99GREwr
BW5ni8HsnGlqwSjOPhTK7AvCsKv0G+OVGIHdVM7tdww8J3SdwDm9Z+bZw21cKUG0cjgdrcxfDRUx
PpSlHCmumx5hrmwGWLPXQAssbyz4bu06P9du4x7QpDUoLDOfNuAN3XRyTrAvrnyoEmc3pnyivdgq
wS8dOhLYkgHvq9vmR9lwEJjQmg6pq4B7+YVem6OzE2Mqz9pw+i3DkWzdNxzXtcYP14qOkkjyBCHV
vu8RlFznPn2zlgwcUPGrwnC45MCX4x4lX1JTsoEVHo6ue+Mjsl57vbhx7c+ukZF5kZlPYTK5DzlZ
LmhbJnkx2nlZoaVsJ3Gb8JbRXX5EjHzkZ+b+Gdpzic8U/UBu4USUNDVRvTP586uh0NODxF64i1jF
Ncy61o5YMoik8WK4hXGIOzKb2BsB2LZBUzNy749xWpMLE8zv9nSZZc0lWZKRUt7P3F8vPsV/O+Z4
65b8HyfrXgqLKgA/frZLEHcjK5uLI0pIahAgu35vPJhVKY9NbRlndL0xdueVKQW1Xw8X17RZHgSd
d5aGn52k2UO+GDpv1cCmWCc2LD8O7lszMp37pIcG29o96FYdPVcjpZ+fhIxoiMUCLxfftJZ9Byck
P+Q9BLqWfccxLJstOwGQ7kypjaD6HM+Nsa6qwYK+x5S4XjwM1TCtS+I7tsz7mtXUxHBrAp/w3hgd
TdNO2BQnTgKnsndLMlpKDvrBm/xrjcH2dZhIwZ5AOtwaQrtwKCK5p3XKd4MKPoKOtO88emqteuO4
TX3fS9d4pLUgFE3u2AU0Ww9EyiqekGCCm6Jvb3trY1NJblJdxptYOYunoStapmcF26ylUvErnJBe
jDES7MkHUUiXOkNDTmYT6Su6ICBF+UsQXUz4uxucq1JEt94MrT5ybeTzxjDsqqnna4Uj8lkYHKuC
c/neg31+NRaBzMxmaJ/FSnDvz5i68I0TWZC+TPD9DoUp/t9Yh26Sr23VVd/Vz9jVH7KFr/9isv5/
hGpFuuFAwP0bjUhSvH8lBekfd+37x7cu/slj9PsH/yEW8X9bbEJSeJbpuij8MPD84S8SyEhoiywT
2rEF0pX/80+xiPObLciy/iEG+aezCAWJ4+Hapiy0hIdn6b/kLPphHPqdA3z8ILrbNfkUfEemYwlr
cSv9YiyCOUab3E3hnoWPzRYqj9gH2cFQqE3B2Oyq84q2oLC3Todp1HI6fetQcLypeRi/hwWsijIu
cxLN/PaZBDPj3KtsQbuCfr7AQC13ukzxK0ondost2mczXCnCXh4SQTzSjQNywz2WtFHymDYqv7GI
LCYGZ8CiyiTVyD7/6dX5C1mM7f4qimH9iOTZt6FqBDakmp99VLSHdhi6pOKAo+m2wk3l1zaC6bT0
QtO3THFHRzrIPgkWad9avOHVJmYYct+xoP6UomDxt6BAYqCTKQhZtB9oaVsD20QfmD3TeJQMwLBV
DIkiXpxAaCYA6dOv+adEoOtjQ062x/rf/FQ/qLp/fhWtn34s5EM//1ixjdObAbCPymFmysmdYLOw
zZqvDWsi2JdNB6Hbx+Drsy9CxcH2xSd0wQ9i8lKSbtyxsCkvFfIkcN7jfBNw2u513HkPmui1z246
I1QeojE/TA2kfD33ASmidf7syKpnem13FV1tMr26s0ZJ1yfNIZYUSGPreifKseAjM4AzreKYJ601
wn5XLAPqVdvZFG2WCJ+TOCvfUKa0uHSpCqOc5J62ataTE41vjiIrebLNct8tuprIzm+CKfGvbCHH
7cQM81DFzO08RKloAYTeJiB/7oTWe3iSCr2uji1cPnLak7XA6IiFXP08zFX1bWRPf1uC2zwxkHnC
HsHEjQwxZhaNC8dIDMnRllVI0ZpQq61yxPveNoyBqdCdMuzxJzZt0GaaN+4VfSLQUJ0soICJ1VxJ
NRjf6MF4Wugr0GKm9pccNQozlc5bG+FsIp4iNPIaoOBkSANG6twknXuZx9Z+lNYAl90JyTRcwf4Z
WTxnaJNMgkWr1C5upMFkqZ29pzk3ToWVeBBDu3gmPRQ5walllficIMb9aNoS7Cb2ElwHOdnvCorO
mj1dQvi00Xwx6LFB4IQB0/jefBuihoUj7jpydVHmVCi1DplRDDfejM7CNQaxdyb9FAE03pCzM3To
Getg57QaBTGCjZSMxZUgVQLxQU4wiR98roRTfipkZhx7G0UXPPjimuR56q1bPx5XkpCCVZHAiPdi
96OAiL/hHTgsY/BvXmJHz7Ea+3llWUhOwXKsRDhEN7UiC3IEcPQh8NE968GK+hU+AIpYzquDH4fy
SY+VNleT33TnrIA26EAIuy9NkyNLVm6Lbrbt6w+jTq9gAxkx9pRkfZ3aRCROxbJOWcQGTruvHX5K
zKHTqwQZuUrMIH8WvZwDwqmrh8bWYkdub/9ceGn+JJWd8OWC8cEJyGuZXUCGAcDbPcrt5m0RwL70
Kph3FSgtQpEn3qtFvNW4g58tYnxu47QEeZjCc8RRot5InAH3EKfRLehdceUX7m+y1OovxF25O3Lt
YuRv1XjDm39RuyHaQBa4VhmPahWUHjb+9jJ7OYNy1t5fWSDzg/792fNXByrAK9+TuDE8rrCfT565
Jjl9djh5TKNe+/4MNW5M/g0L5i+ON2cxVEClcpwgED6iyT+7XxksEArqK3/fdgEwXTcG61kk7DTZ
pkZGCh4KWt/Qkx7Zixk9DxHlaESk8W9+VsYOfKGfz9mfv5FfftrJUGgts8jcEznWryMtmosreU14
yioGu1b4SYmsPwdVjgov6pLPEFipGTEOucfcqF1rDXZ4GXiAp37jz7ffbYx2j2Or2zuDVHkcNW6V
Id62Bh6+iXwfzSxMD3YAhIXRhCao8Yo/NDwE6BUQJ7nVKdZxcyHVo0HREIekZERD/CkhGJG4aGia
fMoxSzcI4VNSdOLuismQgRAYn49pMIcdySblF7tw+luZqYSX0WRdVTYDyBGlWde24ZFMeCBOHIsX
QyFtamq6pZUeFmoCMuutQ9jtAUV3jfAPpM5DYSmSW0bCxrdMyponPAZoybIcdbzOk2LDVsg/+x0p
vHgXZ9DCDIwgPE31wn8qHpUtLLI2wR8DOind75FRjZ+m1MjIQ7IhV/WdLV56LVGIksj3PV7240bS
OPc0DsOTHwnrY0aW8bKYDj/xwViSmsK7MkkeTuZcsELEjLkz22x6YDVMaFcFFKXxO61W1lQG94ka
4js9FtntMJZMOvEaJHscUSVGv37e6DqqHxiKxxvTJu5YwOH4WoSGeKoas/XWLAudq1MO6FkM09jp
xZXN7ikwH2gO+UdWCvGekTsEG4RBFy6XkcCUfLrzxNS1K5Zyzi50JRlNgjnXFrZkftePYrGANsmd
2dT1sNdEdBwsFMjnvrMMCJUVM1EoVm/O8swzWmWKlObmvC2LEQTKsv/b+H2rHnyX9WFjO1WyGTML
kTmAJW87RG13rT0nR6lhjVw6dkg8BrdJEXzq6278LrqS5XWM33nihXH1aQyD6ooJreFru+69yLpo
34vGeizJJgSvn4S06L8fkRmV3yoGAsQnD2a+OiQ34+AhwkzWlZ3ENWDdqby3wVx/imt+t9vJrMS1
q3M3XNAmrlqbZqvqc091iVtbKU3MbzsRGk6c9JfMJBhzlWsCfFaOqdiR966c1rUqoIOq0txHXWbG
m3a50XCSzyNQFbbl61IkSE5VCU4Ym0d3QgaIGjEzZXDCeVmeJraRYLOJXkmAu5kSmZxpIKHuhvms
gfdt8sDQxyDgnYhnxlwHXV6dTNyKd6LwWkSnbo9GskJ31OEHvgktByodU88bUCqM4h0vqznM4m5H
6JD1vXEDdYcrXnxNUmO8zsYcvRikcDzafBeSky3XDxwk8NQK002u0gpGJARkk9yyJ+mJDm6yG+qT
iTega5OuQs0v7oqpjk91WINuwVG2TKa99gsGxnA/5w3KR8/y3rBriF0SjVBbvcj3tynIlmNr1PDn
41QOTxGx1dOy0MZBNhbz0zw4zs6T2n0EoibvdOCLNZB2VhzpOKevlclspph8SHd1z/a4iiLkkEVV
HgK7E1sQPZRQgU47wKYlhegwAktJqnkLLXbaUSmhW87sFhVQAU3gio42OyS6lVQJMkL7GVn88iYv
EfuAaTa+m8l2Tp6ss3NmTP5RQSy683LDQI5lqWJLNtl8l0SG+YmmIn3053Q8sb2MzvFsdaASXV/e
h705Puch6V9oV1ggOW2hvqjKFG/FwvFYUg02WCUlcxi/PMSl1W8Nxh9nuw5i9nKeyrcksrTX0DJ4
oGBMMOqobH0zTWV/Qqzp3TNOjtBuOcgqYm9E/eAuDhfLmSJQszClUYhlO4FV4K3qMvdUpU6+U5kz
vVoZgq+FitNfRrCWW5/qEqu3OW+gxjibvgnaA+kMCCOygLUH1a9/1nAFSc1KWuIZ1YJgmeAf2njM
+43l1mjz22DaxqyZv45cCK9hZ7Z0PY2zSRvix2aqNG4gSzAp9eovKXlpRwZRREfjL2AJyTEKBEqh
kYO7nGzNQSM4j0Qo5l3YDONnH//ykxlmAtCPH+8JsBmPNauNfaKM8KZyQQKjo9QHW0bW20RR/0SA
UAUSb0zJRLbqZ6GYNMLfdoqPjp3KHi1e8eCyer5PsU5R2aCLQAlUGtUD8Tf2E7VNdx4jDwJMY+Zw
K3B2O7dlQ64l53aJNLowZfmaFlmxC/n17hJcggdnIvdjY4QCu7BvBcMFuL1+Gyz4iqFXt2QRlAVv
BRTkeshDRmV+ei6tkZOokbBy0NrFK1SXYk/GcnYc6plFLPfMXqBNOPSeZOwdZnYKFsPtHwuaZPau
oY5AhcX6oq2p3YGY6G9M5IiIm/nNDonhL78ZrHIQKmPovhAy90Pe86TArmoOEb6glygHM0MjQugq
26F4qNfZshZGtuPdWjXiC4KefGhnJUsVYTfbsimc7RQ7em/2kqhknZsvrNQQlfS227H4wJTHwKm+
Z0zN/jOPErHWcRm77OltWlc/sacni5yFauOpokBgmlX9Y4L4ZxMZE0u/GmjtinIPE5SrWtyWBdDx
x6DhMjRNu7lWIzJLN/sSkjTB1M09EDZgUzb3Nq1/Uxl4M1Kzu8mrsnrVflLfF8pOd3NhhMa29Cfv
1RJEOSzSn70hsVsNVY3GZ+6Ch1YQrtYTwgGKIoNVseqwTh0QFajrOHvROY/L+k03XMATiWnnJK+X
AOPMIOQpNl3OrLp1PyGMTV9KHWUbZXbuEXUT/CPdxReZY94i+ZDQ1zAv8M52I7rP6JiU/VOOEJ1Q
SXgSSVrLB4qyhGXg7IakmRn404lKSzYFOYYPBEUaRL8ShoKTFBWMbs3sZjAFPl1VzMO3CVkde1Fu
QAAh8SOcae5j2xOnLCFcgxgt/6IcxFiVykaQHam59uVE6HthgUufXAc7aU9KxkOjtT6DhO7XyJXa
7ybBdwh22w6fOxzuHDHKjbCywFrFZoMDwmizxyYq5i1SkfStGSaB5XiAGlUtb+GVMhM273ZQUq8S
+pq5Xb930sq5qgpp8WIWzPFJNMm7IeYC/NGU19tgRKSwskvXPmIHcJArGqmEEplXuIiHqCTzowVc
j/CHuNWphKxsuORtq9Ki5MAiNK0NcGWE5CDTQVyzpHV17CiZG9WbcWxG8s7JAA8yR10zYs7x0JvJ
lbMUdImYpxPwcPh+kpqTze/wVKd+eSeNsEAZiqGoQNW68QdyHRItYr22Ew+gZ5iqg4k9+xJjOqWs
Yt2zMqyUqROhZQsJZg5LSJLS1y9KCuKwU8P0Hw0ZJadKTPWzC4T9jIOiP5qTpNsSsnNeLBlN61z7
4rXgBKPGmKcDFOR5IyCsHtgM+4em78JNV49JsCu6jPC6kCEx1JnwUTVFcadoZlYJG++DsBaKmRe/
NKYQO3dQ+aM1cfG57WhcmDJWL3bcohpkW93sOjLAv/zo65Z4LFKt/hiV/e4o+9do9pd//V//Z/Pc
p6rgr19Hvj/lcP33CN6yUH3ROf7n09zTOzEa//gf70X9P/9xfu9ipg4/DXR///g/BrryN/Z8Pl28
xfDNtwjO+udA1/mNORmXMakIMKH+DIxyBGlbAWYh37dEwLAXz94fwCjH/g1emm0xCHYdEzuh9V+x
/zE4/qlTNWxwFi7foODb+nOrXNrwVXqmX/vWhg3EjW29NG687OuS4bZ2M6TMlIjRZz8XU7Dqhwzb
vbGUg3oIj9RrzQ7VsriVSHgWcoa5LXVq0qNV6Cr8EKFWavuFtxG21rvAA3xixB4rK6g06JfQ0TeV
mkip4VJLKhtR83Il2t3o7edRck0KywJ6aGevgp0t88eA/MMOQ0Hue/0pwE6GmZi9ubPcwAWGq1OR
cF/VVWJ9CpabmomQl6AzXi7wJNPBzqet2sNILnZkpwAJIjKXOL0wyr6OWjq3SelTFZhc6yu7UPRW
Yikb1FJAaPCfLoEAIXUFWqDqaZ47fc0gHey9trD34Ek+ihGsPuOh/M0oQfdVHoaO6UfJgly0f0pl
ovFaNeoGqqx9Fromx8WS8dGUnrNHoJ7sraUayrx4euqzwDPPXdSFDuy4pX7SWU1/CWJSkYzlgqCz
2bdVxhiexVJ+uZgmGKrBKoFEQFTYUqYFS8FWpSRxovMvCLxC/4Mn0n6b8BK8YABglO3lBddJTmTx
2h8wm3NRAmrZxaBGyNmpk1itJAgQlO8G6bE3SoSusZGUKXetEFmB9Em5L7DER0XTY4n7sfLpSXyt
n213CNZwbdszz2/1jsvAs9a90yoodto4oBaw7x1vCKNNlPT2w1Bb+tbIK4SUQ5Y799DksXH7QVNH
z0W35Ed3rL/AysuOz0PuG7VqzF3FxKyJ74RNn2aRkhCvKnQUWJY8g90iW7Z6TbylODdjIM4un82+
a1Ozeu9T3WPggYqeMCSQ01MZETXAqsx8i5MaK6diBboldGUxqhUBBJbBivnygGWreIsbzH7wSNV+
Z5LPxq9XQpznIhHpBkaMTC9GM+o74amRyOSgJrSsn+uUYkZaN8wuFBvJMPmqQ5YdcCTwhAKNB22D
+B7dH7B4ANlJNoXGvkPW8Q2I2fTuTFn24g2141PMp/Y3NybJjL0B8I1Nq2OjX2kJYQj6YtFMX0AX
+s6G6C7k4yTgUJXpAVpwIIoh3NmG57t3sjbGbNOzBIjee7K3HwFO4l1yaqa8K0UbTyYRjwxaLS9p
v49TUx0NlVjmUpBELcTDcnHNmCGytcmL8PDkQfAwyAHqCRtuWOwq1FgJ+1I9tIGAYmn5tX7RMObf
Y+LePlOKYeWj57zvwc5s83aAmK2L6iOvO0wVzhzbznIh80sfq9E6h4yDIOKn4MDcgKkGK/Sgr8mK
cJ17AcoZIkpDFm7uQClZs711PpDy+t/gCWHCMjJU2HRgSXsnU7u/pIy4FM1Xhic5imberq4s1D2c
S8QnUzze2b5Mt/gboos7toRbizBIwIxppra2yqh/PEqIOhhZt/Z1jxa0rieiDXLYcg9KmrQjgHLx
qhl9PL+Dw7aQhcOhv4XUpPFUxB5Y4yLxSBaycbBCg7e/t0Jh7CVAvFo5lUY+GTfGtvGH8sPvRvGU
V517hSLTfXJVZR/Hqve2hjfO22I0WHhU9bhxfCd6VkmK3yKw2q9DEKaHfgaPSoiBjmiVKkIXqklp
7IF5hqhXBVt/ZMpleIVz4HYK7+apqy49WJ49nuzxq4+q5TX0U/PC3qM+c5fJr2S0hO+NJwI+FzXV
JssQ3a8MdiX12pSo/qgz5MA8W3uE36En/iFr7u4Hhygsy2spuyt3uqNO1DcVGxjkfJ2gj9G96zxx
jeoba7bdz2YyVs+zSeKAF6gsxCQtzdcpb4v80uqRrPNUV/H3PBWWs0e9XV5FQkG+ckeLYjcjZX5L
SdVuSsjba4Sb+kbYObKYAJzIrgRrZbEpGb37QjveJW9RLcsuQx/czsZDmOtO4dATxa0OrPGq4qG7
72QSfiRtZ5B8F0TPIQv1ndVQF8Khi9tvpnCS+Nb2hvndZApx7PtG3Kpsxj5pZpB9y5QFfksI8xZ8
CL7mri9vu04Nr3YXpbvGHs07ndTRp5oov2uIheqYjjhETCxF+yZz6lsT7W6wiviQR2eoytvYV5qh
HdgVhl7sGkTnRI9uoxI8k26F9q/xx+MUxBVKNQZB3pr86Ozd5v0AUiWwo+vcMNZbtQT6IWkT9Oat
dI7Eg2Pfa/2ImC4fxcpQoKkIDLPft3MyHmXdFF8xQSXHxIpIJqkNlAZLjABxYumpoyE/RZFqnsOR
y6+Lk/mULLJLx/KMOxEylDb80Hvq0mC4izGXHWaiuDYcEcm5uvENectmrjwi73a3eu56rid4SBfQ
xtH/RcX617UoNe+/atz/vKj971ixSotVNSuFv6tan5V6b9+z+L38+Kla/Y+P/Rfi1HTtAFygbUoT
zdR/SBAgWXgO/9n6BXDqWIAsGBYGBO4shavLN/JHvWr7v/E/wFv43j+r3F/wFH+Hq3Dtn8pV3pmO
ww5kwWm4gYQ4+MtiZcSVW0iVhDCF/PAL5yJxjERhDtgtnGCg8hJpdMfNZ2HNdI3xu4UAZlu7YfYd
U1eAFiyeqj1aRi5ussUJkJhDeEakXPR9uimDpHmB62a8dqqWT+Tqsi2TJTfQmq9ZpMsh2zy6fcY9
p+3E2g3aIjjW1u4D10mJ7QMd7CAgnzpzUn+v2lQ+1WSJHlGJTo/MG+thk6TFwL4zbqYKh+zY+Ucm
bcUl1Un74qLi6+AM2fnrn17ov5AzuEsc80/7KBcNA7EFktfOlYhCfq72uyBwsqFpjD38wOYcKiW3
E0OpUzQTFlQP2NxX+TCQAMYteDPYnvWp82M8ZW3lRR9+HmEhd8xpo2h9z4ZvdXc+j8Fb7FbtPjcq
slT9+pI4jP0lEVrLFhQMI1q5OiObDyIcGXndeEdDY7mQFL34WUaGd0qlTe5hb1jV6+LloAoN5/K9
nXtgZYWSjE0pNsRHplsGN+kQx3I3Wy1C7FDUwJY1PdL93/+eHG+JHf7lF4W6BRRKgNYFiN0vuo9p
bkgOmpL4UHVqX2So6YIuyK+O01SE1s4ul3rNil0544V5ZnPDY6C+zV2t7ymMO9gfLlDFZUaOFXku
dQM5Drvz2qzSjoUk8QphOubPrmGEUJR6VpDKIysv8gLzq0wmvArgmEgYYArlQmEjU8B3QAEQZjBT
umIC0MROJHk5rENb8cBVEq5Q6n8yiF4gLE2+TCackAD7DsBYDO0iQJhHv3LLfm6EmcVwiPza+okU
SkHiKQX7ppGL7C0kINYLfMqTJkzWMcOnnZtn2a5zazFCwkenjrCHyWYfPWLhzI5pRFyFQQb4yvTk
Y9U2j8MYvujUv3UrCV0kL3AGs2lDhre8Tn0mv4vMZ45DHmJzyNg1n2A+ql3243XNf7zG5vJyMzZe
jCxupEDoFQUUsmF5QmYbd9WmTnzASm0shwtpzNNx8GPep70yjnDs5H0W84bNWgwhrjavhJTHUAPc
HIwDEnuy/GBeLMx8Rk8LjVWsoN24+ymATMwDLC4QGsdLDa0BWAHcd78dj6ldfSpSKBjK4r8YyZwd
q75z1yY6lU07mN86lhyb2nYfxyw/GTET+6q9Ydj3JYPOufFY1uwbijbWsh736JCmB2Mk7seyFQ9L
ndy4qjcOvT/GvJiht4ntKNgbM5FGikYgG/N9IrPPKRmGVKxOulZo2bEKCKoZJDPxmuVNcQZS0O+G
Tr9RIcTIXV0y4XsB03eOop3rYBnya/PrAOV/FWnYaC1F1TqDvbYeU/D1MUP454gUwJ0iCnUfGQgV
Gxdb5ypqK2wFIy2gWGI08sHCB+rTaHsCjmwHWwKOjr4hwZ4J37AEA6WFvGujwNqJkP6sKQJjP7dJ
eKi8CQIjOOU1BR5xDDpiXNio5gmeK5ojRpz3ajJMYP5UK6ozxBb+fraPAhJaTLXYeab6s6l94lKC
oX8wMzJ20LIPdPvoUpiAD8d8NC3wIjO2DBrYbOsQUnRJp0ychUC7XpEGvDaVZX0ucM3zi5jC49Qz
ZA0MK3jzMtGfPcORDy3Mr7MpQhYyTCKw3UbRvrMVdVqMC9aVACZEm7DgmKdsbepCPhLWZO9VRG0/
LMsa/DPGQ+3L+hDFbH3aoEIvIgPzLklb8u2wm6/M1H90EjxsWBJRPyvE17k5+OtmgtbCTIOoWkU/
UxPwB8bFHMliQrKzH5QfkoLku8+OCs1V2RjewY7pv+Jw9KvVqOdTV0TytXUioLPSSI++os8aSAa2
edcT7pk24bMbZc6dLIvqVNDGn3XeYQ3q0PRlQud71hDOwSTR08rE8yDghlAN5PdUxUw0dPgetyCh
a7VpJ0RqThG+1C7+Ga/KvWM2WqS2EzB8BRFpb1srSbaNR8CpaXRkO1DT7nptiOZWeG5Loiw/HEAZ
x5GfOjHW+8mfunnVWyXPcT6JL0kWU7POHXa5ksSVvMWJUdoISzczKhsf0S0t/AoaRcQolJCPRas2
ei8m5zelprKupiFjANVFe5fDyKYbT91uHcTttDYDuM628RJ4I0cn0d6Q0Ms1a5Dk6FYFAnQTbgJb
RazJBC8flIEPN2J9sk5NBq2NwzvW1CVgDhb1dNFyDXJFrWOi5FbIHybGyI7J5jckgyMN+/Zprl13
3Wd6vqcwUbd5VxJjp21mXeFZzYh2EnTpPAaown3jZQo4mgjk5NnxS/MUFqp+NekPDjLG8dsx9d0m
pfU9clJ5GT1i1pF6t6zjNL37hHOYgfzawxaGEZYW4KlIqv4J22+5BPS1e3cErDMUVDio7BDSrdyo
RXddRojF4C1CiyllfXXH4inIALquCE6eOE/KqrhnxKxOZg3jUjKNP8YNhuKEWn41qerx729i4S0l
yd/dxL+ULBhv6lY4SOBhbxf5Hk/gOGNRQEsg58p8Q4pq39N5VKus74J+2zFaSbeyTLx94GFGDTon
gc5R8J63h+RgJzBUYtnkx2YWxRum3XGXjEGzTRNUAgjuUYKwXylh7ZBpN6P+Jgp17XuJ+YDUFedK
l6sLaIP0kJY9X9SVRrPFN9ps3DRHxGn1MzikGvX6qqdPvAqE3Dem6pNLhMZ00R4mm0DN1qOrimTb
qRTqIFC2ddlzmsWpE3xwcsLqFg3AF4tQkV00TRLLT5IwasSRTpENQJSawINiPM6n1oM9jzwu2AIX
AxsvIto4BSkzXZmNo6xVpUDIsbFZLJ/sfUEou7yVpqqAzUVwZv2li1QC36U3QFxwpOPzhCMd2c1+
yYh+aJQl3hCUJcGGBRx0Fap+6w6wue+vLOw9XxPC/LBs50NokugN6bfNoPUYDTLWuguGeEP8fPuo
gtaEiEWO1rsBdOpmglz4GZ0lLe7s13fF0OLBaALHRqCu5g0O3+6gpWHeAAkqv2PQk/+bu/NWklzp
kvSrrK2OMXAirJJAInkWJ10KrJrcAAuQAMfT74eesbGZf6VRVym7tLurEiSOH/fPY9pf59jBaEoC
z/Rgotml9sImCp7AVKxICw6eDrOHtExyzIeDAdu4ueLBH2hnCtrgj8sBqOf+bbBnZippjov02t+N
B8cOYiU3Fwm6etnbnuPTeErS2N4LZIDvtGnrhzI3gi+qxPtznkjCRjX8GIpF52yf5rTDdqUZnHuN
ayyCMYcEu6gquTDVtkc7GYmRdMFED1mbLS9zJuYTQrHxuBIkRUf6+yyT22NN8n2G1vaoy7eHXp2l
7s9xexB2PA8I6TnCeqAFNvuq/z4zqzTIeJEKmXV3OsjKGeuW1BT6reb/YG1c/NOJpX9PoT0eOVd3
h8JDEuTY7ASPo+vK94m8tkSe0exxjyGLd4dGUeRjY+YlLgaroKmkyMzsbmJA4rcnDEcpPG+wwaMW
NZpxKlwcgSV1l7CGO7jb65CGKYM1ldNnb0250IEuF9JM4eoHEIBweqPAYof51DcP0ri5kZxpcKGx
2/PR+GtWWjff0rg5mKD4q2sG7jfkeKZ5cD3c7Oj/tT2VmwNKzpRG8IkRpzHr8ZxZrn9A7eRZnCVa
+aY5FTVj1WDUFrUsRs4iWU3dZz7r+iFLQGJlQhHo71WzkvyjXZ6OtSX2MgO/Agj04p4hiT6am8Vr
cRzEbX8zfjWB50VgCP0npw4SLJWZHy9uwvPb09pHrc6IEIrC/7Bay/sINnOZ5i5EOSYeU2Kznhmb
Cc1slpFvH2MauRRzDltPL+5Cc8cfBLKtf6y05knu1HiUC0hHL2ozuxV/fW+8bteTj/3oiDvWv+hb
m8S4ii7sjRbXXLcZ6CZcgHt6aJAn581gl3UCr5252e4AQ/t72OxrVLdFzUwxlNu6IfOvXplYECGw
71mbkU/fLH3GZu5zS5kdTLcD+LVZ/xavJ7ZtmPLLHLLga3VM9cBaCXQR0L6I7QsOwvSvmxAYC0Qg
yVozLBMiTfZf92Ft29G4ORJH+iYe+qmqY5N1Opc9yFPKbRz2TXXP7IOvMel6v0IGDvQr9fL+y7A5
IBs/MF57NVVQiKYiqCMgHEHEqltSwDZU5W99WQUgdHyVKq+SHy4tdz+yZXYipUNEbwTyOSGlmdAz
docFsMLQp3iaVVZuFyh29IqEOmdm4p85trBmDLgz8STyRAGXFpk8xGh5Q+wrzzmvIEAz+Wvj0b2A
FA5psoGumoVmOsxxN/nbrW5u9V4gdGJV1NXe0GR1GoeaFurWla7glIpZQzVNfZf+1HwxVq9wasrM
/LCykbIVElCMwCwkdqUcWD4zi/1sBosfz6h9sHAqX+cBWo+LofCQcwx5HBYdvEJDwltPR4rhpoGp
pyPj3WOMva5mk5zmJDEPOmmR67RSeiR95HdHn51DD2T20tBscwFUui0lHHXTU0N/0EkMvsvUxSOj
tHx+EMDHyeJtwKSdg0kiQiosAOpkzdc8Ft0rjQXqHaJie7VS1WPhoUaLhdaMT0qOhP8a79ybDUpp
WQ5vCDfJS+qUmHVsrEsXSXyW/4ZiI7tr07shoNA3ipjgOLAyM4ksH0qr0q9dlsnPCVvqfkxFo4e6
No70bJhU3NVUuRu7JdDShIevVRoXc8LrAueAbqZMtwAfF5KhHfKX8VvULZFyravc8qDPnmziEUgh
2xOxOaAntvdYuJUTsqnrDCgWtjPNzV1RSvUwBap8Snor+yMNF96kNcPzV77j77gp2ldBXi7KbdMP
8ci4L4470YniiK9y8ebNkUxVsl94lIbQixpbOTORQp2NzWkcDp4h7PPgTc1z5curL3w8jHiMgH2c
HEY9IshWFVfZxHBgQ97+FoMpo2oIrCEqHDsDjJetp2Ed+uNKTRoHIFM/cBadv0iSSfhsMz3DVJuE
wncosnDSV3OdmCIBEuNqoPR1J4ntnk26DO49L4kD4q320heyP/B4dkPbrNxbOVfZ714TBZdeElAx
JtgnIM4/o90Xr2kTiHOadJgtqTa5eKku9t069vFMIUy4oKsAlBPw7/HIyRAvE2VELXxTqpU4hVJk
CBmPHIzxTdrC3TvjGGAenQPCppYASINCD9HAufN3UNFEOu4H8uJ7amiQR6YUMHXKQsDh/Gyg/mm9
U2PnmLx9SmoxzisQ2tC8cK9pmV6evWXSzp6vxr2hZvsoZ9d4Icef7qn7cq55SRjbWeziUJCCfO+V
oC7c7LhKh25847ciooGDlTOk0LXs08m45tupaJ51y6JaR6rpbufclr632u+ptGGlJE59bE2/PxGG
YgGSueYeHEpxJg3hH72kH8DJNNU/dHT6N7dzqELIOy9mDp33VDDYMXpCcxYNRxaPEoQTNryeE1jB
wYlz5E8kxT/BsLgRXWnBpdP7J0fvsApTJUjHsB9LS4NKoapfWlJD0uinyCR+i3jEz2vCUH52tpKe
xZT1zevJzdeWSdSANPq5cdIeg9q2m53tbNoPHcopfUDQv9NuwJIJr5zPH7PZKzcqlaLoVvnu71zw
P7Kb/H8n3hMy+y/TUfTdf/+3ZrLLt6r4Z8W/NJP9/b/+MzXoOKYbuCjtOp4JG1n8P1KD9r/BiHZd
FxWOL4ZDUuE/UoOG/282WT5dZ3VgeB7/13+K9oaB0E/2kDMI/hAT+9L/xGTy/8QyXIfmRdPBaI6p
AcPLv4xyXMNa48FI2Dudc1yq5cFFj4dMRbIWiaxwGd6GyHJfaAf45OJW/37N/DeH0v+CtvdYZzDh
/8//NiFj/8swieQNLdsBouISlDT//vv/0hEsUsda3bUc9n1dk5UfeOy1s3tLbLiyRWqACqBQgQlm
+EL9aU6+PxkH5bkXfSNaNyPcLS3vKsR75zuXjkdXk1lFSVfe5tQ2b40Dw9qj72gz6jqHtAfX51ii
iVL8IbHnBX9qj5eHpKGMbd8bw/vwI8j7j5wN19P2F5juVwzOOk5a3XtIHQaVxV5ioUrzE6UvNfoX
u4HB0cj57NkYhjPy4XTd+IfOz36TAPtcbMO+17LvCFVtJdVteq4lBReOck6Z0z5T7LbGwu2g6Qpx
cylvWa3KOFnTWF7+fjF6eBstPuukNf6xuhE90aTq46hopZmtn115zErb3zvpt2+nImrcmnYqP+OB
MOTPg0MOwNiaXRZYlhU5ecoiZdjUzrtrkuzD8gcgPKDhU8gxYjBKYtVsSBhShsyZTTjry9UEOwzh
w1tJVKOs6VYdT4hknAiZ71atJOq0pkejY0CAqmig4U0lyGYwMQI37LDrhb5ni+tAbcP3APvQlpQ5
08JksEW2ApA6qxNmpXnUk8gnchrZWm5H7t3l6BM65UamyR429ZCQ/RU3OkbO2gMygN5fOiUR/9l4
RGikk1G9C79Re9Jn0aIvrGOb+cDk5Fw8mL3VbMOL4mwaWs2X1Yu77uLjDfoFmwt8raZi8Zp6JEEx
EH1Pkx+RyCN+poxHkxgBI0xagu0S2FBH/iNQ0zuvVf1NZdYThEtM9unUnWbBXGZN/IxRcGLeRNrV
ZmDeAV27CKMuz0oZ32gOKBs2p4IgXQCat3oZui528fY9Hfxjb5bvWEriohsPEDAUru4DvXvYfUb/
H7I4EF/ydl8UFH80TmGcPFU2obvZrAxLv7tpcMMLzrVW2xwQzO9xWS6aq383dCXXnExm89Q7209p
a7JtZL8H0pWwxuGHLUr3o1ZRWvOGnANq4gYteyx1e8f2HEPjfsK9FJq9QxN26VzmmfQRZhEr1OUD
xVnfi22WB3MZvmTVYWoCles0Y8nKweA1mB/8Ed1OJsFGPfV+LVmR76BGvgME49RAsQjC0a4pqF9h
uApb2/8tbC3ujOYg86UnXFj0kZFTpDDlS3XiXEAEZm/xp7VpRZQsHR0LgDjtm/vEx0Essw+65eqr
Q5AuLw7lGry2PbSrZAfvsQR80JaRyffDFLuTQChCBS6sHc4t8IHIHe3ffVddEvAu1A7pE106WFtb
SZe28LWjVfpwgzsfH6wzR2g/v+dsejNTIyeU2WFK1zhVtQwZ0hjihUsQighfWjYsiadiyS7trPAX
hgQ/OIXjJBgdyJx0982ktzsSTWQ9WQQlc3cMPnI3CKknss++nl2buuueTNPqcNQjapmS8kM6V+GQ
+XV7HMqVaVvPLhanwuemvVkq8+8lZb0x53pCIimA9oHxJLbcYib7Nr8nkzGeOer/GiQEBzD+Xoyj
jTLcWh9PYJlVWBTjn8Jj1xdsAKaeZQMg3p2p7QvhLM+lZ/zCLbeF2er6SslNSF+BdadD6KSTO13g
JD0qNf+Z6BzeVXlWwxhsncjh76jpyG9uPtCCkSbvVuVOry6kahheCfuCzj7L1nlxmx5HP09u3+6W
29zeldKCZzbNTQM0IckNSkzUVBzSlIKmCiUxNjLTjgJhUFTcr5d1kXZYeF8ZBcFHoOT1w+AOgA41
T5yk7TRRxhlY2X35tNYecJdmHaD4t3z4WJi9QVHlNrvwy0cfN6b21Aare4RLjGmcBuYelyaU5u+h
b+sjBht1y0s3wBWuiZtWBB0zjnbeprc45VaLAvzMlV/lTy5ebPJNsjlBKHwJusG4zVoCkrHy7jj+
3F3vWhW3LbJn44gsNsHpXb22Qz/bvuQ88aVMxZOp4qlL5B1yURaSBdpS49Cx0+WjdurlA4jWHBne
8C4KetMmPP1n+Tzyb3bwbrLr6CXJm8mlQpwFWxIH8pepGbVnZ1Jnn81LWLcd/KdC2oSoJy9MyoBi
d2BrZzNpko8MpPsIdjRw6h8ObsMIh2S2NzW2B4w76hXOOMxP+dVNHUhjDCNH5a97zaF5JinuiyyZ
ebSGLKih9bdA3yc1KHaN1Tb+7q7OLqpyL9LzQ8Da468KaJQmxmelS+PDn9qXANMkqup60lGAnsiZ
YG6yzAff8+J6XqgVVnkQza8moBcmP7eP12z2ruwOsMkVgLxqs7/ooiNeb3osgVUvC0ByTXWpi/It
nYhLjK7t7IbO7uPR7MfL3y9J+WPJuHx9h6Epobpzl+ArBN/kfgi/wlYAdLTO7TeeN8ZrGmBguDRl
F/zwbDLETr7ABBHF65IzxOfejxQc6A9VtTuXcFgoDYMocmaqm639AeGAAJvVd392iLOZFU6/9beR
wyeeK8c95nn2JFwM+8iNjCmsFqVLnSxIGiC0ZJhs/2ssA8TPJgV1bL1YcsweHRp/ipx2w9SgZNUD
9edvnAi5TM8pr2PDN9fLsMzPNKjllzlzIDV2U00P62JcRpZoYFRsc09FzXAzSidk0B8OboqBXaeW
am8NCS+UvLzWw80rbJTnqnXf54CFNEjlATIgvidB0frJturvIhguRJqG14BxJtKNHJj32BIw2r4s
lomzIcsuzpBWt8oYrQgQz9TY3Xn2i6cEtfpTbDdTK8UFx8Rvf17wT2xfWBsfLZTcU2Xr7a0wMQN0
8ju1jGUPFcaMswZ4ldE7D23H47xjb3iZU1OyKnKb21ovv6q6TrYJddlL1JOoBk/Jt6P1EXIv0QZX
cA5gF/ggxc8mYUi2cEaxUqKQFZh8hZpGl+jCLpJ5fUGNPFEauhy70aYyXkE8H/3Bg0MwleeATwwm
ajochsyBOWwqxGsbBo9GmVQ0aT5HYsNeEYMa/6GlZIxGwOaPTVHck8klcG8LaAHlnBmHCRQqWotF
a2suaFNq6idzNPoLAG/rOK3Lz5Jc/7nkvbNT2uRGTVD8oU60pUTwPS8G+abdFGiq15zi3nDwWaAO
QcKjkwZHAKXOy5Ku47W2V9p6HXq/h7XWwsLQx+OcNvc5T53XQV/LsEXPfhvn8aMiKhrnU51QWa7m
c10Uz6akanIY2xZD7yj4Y0+7Du/SVffTN1wO/SUrFITCAFNKqSfWszITlvs235xLr0K41Bmn/o71
uKMDKzPc35PzvaiyjVd44wYJauyD6ZVTMQD5queUxjsnqtjf44EZzXCLZnFMLT8pM1QnVtDDXrfC
seHFaRQFIcd1i7Jo05GwnwPmzDfvk/5J6dT0QvZNo0VGPAApY59secE7MqOL/I7ZtnKmnw4Xd8iq
wfzJzRdR7VzDWZxOlfj3ZNpyUAuum1GO43OXIV3S4UAWr6liYjLZ3hsoxwmawo7oiRsuorWSJx/n
5g4eJyD5xBhjrKiPmvBZmeUjrELT7s+a1Z6aBtNDqb2yftaPqOjGwbdmwoOpym64nF/0Ug2Pja3C
0jbZ28+VuCgrv1smr4lhdLvnoTYORcFmkcI4SEQWJFqkAbKgvSSMZK3623H6nbcc1ByvqC/wCKio
0s/2+gd3yE6k9foSjMnb1HJyoeYLoLwzVzviE9o9w78b2mteXSaz0yiUEfJS1P7eC9gW2gDREHUI
Gtl6M/ATE8WtL6gvrm22AK3YS9HzaXP17qWeYnvZ8JuJ7rUXquIdtnTJuLVeOHvW92tspAsouWL6
xtHLZZTDpKy94JI2WnJ3TT2555LnSOKNITxj7yR49oXzZDO1VdRMUNGQn7VxuQKCUO9GAY+r7s+q
pURw6pdb3aHB5qsw3lafUXGiqpYjbt8+p8ByA828yNIjFVYzDoxOwjkxTYxYN0bqWVTqXSz6j/Y+
DPLWGfYrvTNoYb8S21UvYth6Dht7woyRb/LmqgEpo2LHnNx0n3bOa6NS863v9DOfy3CiqfOX9aqI
kh9yjcuhFfZxTXNEOYBsD7N5adpXM+XgGeiNOhKSJg0PkeRR0j26n9lXRt5Iz4+XpTWSZErJ48Qr
XzhYfX0/zZ4SwpW2mX8T2x9iNu7GIWAVgf3M1p+8xn0EEWc9LPB1wiTlwC4FK9RO+HokHYpaaDwc
HjrdSikwxSVGmt8ILTmLA8ew6aUiNwOOfp5YIZX0Y9TYZ0Zb7hYGiKEuEpaC2dZBWEGDlFAjF1Im
d97HYQPO7NGze+vcY+Wmi69Ve1na08nz7gllcRduP/anU0UFDMEJbufziKp3rprsU2buMWsbSDXO
IEANEMVMkGmi1vDQ5r3g3K5eDX9PMUGStSc+3NNGNFCGvYI/hZMqDzoTGzs6UgA8R9TTnH00rm/f
Oi6zWfTm+wRH7+/Okkq4F0vke1Wt3W1EdLzShQGcDiw5XQ/vi1aoUyeyIlTD4J/hsHUh5+MH0Jl0
IXC2iwrh/gmkNP9o7euyWFdBHuAh4ZJ7sfL1K12CAk5n9uMvydqU/Zem+eUZpAp+nm2BVJbQWcze
/oM48IXyztE7h0hjCD+/p9jFonnynvjDbT0KEyen6dkGGflMZEd5pU1qwmJR67nhOioSarqfP5v0
bMerYy2cDoA7jEZ7sgdRn5O+viVpGxz8zqRnYKV5vMksZFv8DjvbEpwmoH8fzJHZrbDZxtKieMEn
yPYOfXdfZLLcXGxie1J/o8zrR97Q18AT5UWfnPw29u2fhDjp2GrO02CtzhNLSEotaHbJ0ESPoJlo
teJBkhP8uzYaGjlj4i0rF5MPlSdQZcx0nk6H2vb6w+hlA9ZKN4mmZMgukl8mntbmd2V01eMCRCdU
FnDIYrQOrSm7N+XN9M3Ph4Ij3qEaCuNduLR0WrVG5MYMpn1H8pKlSwW/pNYfLY05iAezzzaXYWGs
RMUCj5eMnL3XngKvs6Hsh3Ja5ksP9qGG7n/BrPvIStM6u6wWepPCYW9ovajBihNDbZeXrM6QpkZv
12wST65rxjnFu0khUU9Acia0UIg1slL5u2df883vvsuxof/q0vyct5BmMAVwd3MwOsAZgl1FxL+d
VgfJmry1mIcnp/I+Z4OoegLh6NDnOJgyw/cogk4fUQCrnzOHUd5NYxRQ/xL/RYKX+DEiW1nnMp3P
pTldEsTvHXHuWMGPPZGSBdC9bEzH1mbHy8qWlpyPoqP+xLHTNeoX7vcs6KIi6393BOjijCIV4TPZ
anyQgh1w7oq4NJvqdWQVBB9njWTafvnYZsNZGFkIwRR/3jA+OkF2N9xtWZq1H6XH3zjiezaqDFkC
6wA7qEhjdXUT+4kHqQCbgt2zzMBZjb20ACcAeF6tdYjJRdCP045vvmZzXHVwNkf+1NMY5CotRk4r
o7Zr8Qun3SGttQdDc+GowJTgXcmszFIVgrlXfg/6mF3VaDZ3G20A+OVhsuw8tuaqBBxgO/ucX3qv
NM49jbdg7SfZ46alOgGTTe7lrMUWebWya15w/mi3Zpp+ZRDn34RxcwVNCUAk5gecoifWj2qXqm03
OLKA92Zxt+3mvUosNzQmRiXZTET/MnEyuvzTT6jdsNO7XSW/pzkRgIjEZeUHeujdLt93ukcTEvad
fUJpMNuojpcj7uKjpuZfcDKrh7Z/5Knb8FY50ThNarWlSlSnAY7ENsxrC+vgWCzffrKhojv17Bnt
7771ej6lenNy+veU/N5VzMYfMW3dYdS691hjeB1ykAYNQhFp6cez0WFTzCE66WlQPEpcfVFNNC0k
0dVd2hnmFHtoUPMjC4+RaTht/GRTMvNPyxXkuijBIpxTxH4AmHVWc/BJelhErZ4TUYQvsu9MpDf6
tWXoyABGDq9M3DNzEtGULULP42hdZZp9QB7hXZYtdyOR9oM+WE7IWdTHb0AnEBi0hhbggZm9zsn/
FPSWD8Wjy938s+WSEn1wxb4PBxyfHxpKcaZZ3Xwd1+Xk4JQMWbxrNx3qtWWzkcQhjCbZdkzc9nKe
2EdioV3P+JQxDRS8wofmdRoADoHkINvt5k+e8WbrY/UyAgkvSs7o7cAhpeb0fTRnAN/EcZTpHhaP
JHnup85txEK/59mLgP6SASDdy0ycR3ZmYFb/6Xw412IKfvtNBlGHE3Ow5Fy8WRubsv0jUjFfZTfE
vo6dP4ObY/fjJ7puzRJdBeduWXwqcKvsyZipW8qJdcJLH2GL+qzUC9/h4cDUeKNvwcpRVoWXg/ZI
y8NEKds+yBaP72no+ZPA3LRnLNWZPpLQB5Yf6QQGWM0bhPY79agw0O+AmdGAS7bzIEjz71xC5VGx
iG5P6SI8uVQ7GyaVMBuD/Cjz9UUa1KrzQxOHsrL4tR1X4lzhS46zgOu7PfWGMk5mUGPWGouIO/+L
Lk3rcUOJ1y0g1ayazjTaX3wDrS41SbwVUz3ilMA/RvtQMVTyYAC1xWOwaI+dGXy6FQqHtxr9NWWG
jjHvQwnX/PSeLg0GX2/4yLEc5sv6TDh2PZDcHyLymEHszX1kd5p556Rs3oPAy6i99qbd33/WK2wU
lTbw6hNiAYGv77thLR90tXywF2kAAXdbjZX1PDn6yWmfFLHZC0eDnvpE91fP5x0re2xPBCzOZP4g
JZqmvBOm0JmXrWu+msvJb4z03HpTdekCNR2xs4jbOg9otm6f3Mfe9vaCp8oTYA47woEmT7PjfVqE
8h7qxWrPtahezHbkKWngUndrMb0gki97V9zswXCoN+jqhwa+IiqifgeQ8R2suL77lHpJ3R7JIiU+
n4FbPnTlQI8o2I5959mwwHlqaaoK7iJRFXdJ85VCQMEEhDdEUXRxKMzFwLcrExVZ/UlP1HrNc+kz
3GGDwLnM0yXXsNv55foAQIoievyuB/NcDrX6pah7gSQtbiT4jBeX+pVI1X52aop13rH1NY/5MNYx
OgJIMF3UUcYr2HFE8mfyhm9bE2i+A1hqfSC/RiUGx3iLEi12wR4cZHxvZFTk45wYv/K5Wx5FMKiN
g/IJwFmeRmPxw6L1HVq/3YNZLYRIF+vBaotv6Vf3oDIP7Qwz3ZqyN8DtjGw185mV0PZWw3eR3b2C
4blTC9DqtB3XmA9JGWrcrTjJU2dt96TojL0FvCOcqJyL2xEmCLWp7I2/Ss20Yje3VOgE3KqZasq9
JpzdOpCmIff63Yws9H2QIFT4vazJMiA0wXssyLASgeZRLVXgXho12q+FZX+WberdkH7CUTcsWoKc
fVCSLVcVTauQN+ByDMDdgCZTcLZKlxOLmO9N0TrMml17LvWJSB5PlJEUxpHVPYPUyqZI6rKNacuu
aRILqsdqLBu4VPMHTWTMIUGix7qggHE0XCo7sKNHwrMeE38aTtNk9mdp+r9as7cuyJiAPMfmbIl3
cPDeY7Wg7ZbexfacDpp1Nb8u2RmfkH9Y+S1ZrrXPvi/GcFSGhorAtimnD/KUp5IrukI3wkms4Eez
oE+LlW4dt3qVGAytxD3KRg4xrsw21sYaDQ9CEZhI9jjWhJ1CUBx31gNdnXOIUPxwSvSeTg9wu23g
VF5tbFi0E8i3Oq7dXiONCqlOsqAwcc+/By2eYC7IO1am4Nq0+cku9PUty5LQx74cgYz0GVDt6dUH
TAIhJaTItHlZDUsL84Bq9lRhfm699ZC4bbS064gPYxiecfQdM0OpB+IcVA6COJ1lCUiu04sTpvHX
pcizi2/XMHAKXjqlaV45YRqXvvvdzIZ+6IzHBtPcbsC+gc2O/GxHXyTyzwbunzmQKqzje49UIm21
zWPAOSbvjekx06uPNNfdA/orfQM2hRoD68lw3LLA7FLK/bRFklKbulxEAF83sgsQNSaSTj1gKwzd
3JzvM9e4NTU5D7i+2G1mx4c16O455wHKVshL93V2K/oiuKgE6ZyCWgHTzFFnR2+/BILuoQOyFxlg
sWeLtU6jGRO6+XQHVPIs2lH79Awc/uc8a5iGU7d/An9N1hOqWO33Z1saXoQOem9bSDM2INx9sQzO
QSh9a//F8Dxg8IlzJ6/DbGr6Aw2H667t+upS6luLMo3qk1b7B67oT6L09O3q+vSYmlxecN0OOk+J
W1Ww4y7kdLZcieHEaOpvV53EOMnDpCSRX64RJmptuqMcLqE5fOK96145DY8QqR0W28XPcpX21WfL
GRbK18MCT+GBAEeFy+yxHIzmfZ3Po2flsajX/r5JuHlB2SUv9/TojdR4gSksd+ibcUPYescZvY5s
i4hCQ1PWczB0vyTQHams/tmaLVBUq14ccP+/dWk13KuR8oMsNw9JN5jY8JsZSI+B7VnqOsUT7fBl
Ok1y4cHL6cwvMDlOXKIORt5J2MWxNqqBjg2LqMY8P0qrbh/k8LXVGgypNVxY7xhXKpEmhuEbJ3PW
v7xtDrWXazE9VOgEXfpVo8TFCbJ5xvlnb9uYoyi02TWw0t7lYkVV7lrvFrHZCRzbEWFL3/0t3lIA
i6IlHzJyC4EZQgXVYrfS88hT7LLLeizP68AGXZrOZfTkqSzdMO0rJmdB34zei4OnGU/whL+DxTyt
BSZ/GidoUDEe2Vi+jg5zoFWPTDC6S8O9iWSnmKO2M12imheNJ79c2LVMBtAodQWRwDpnhDml+c+s
u19lrtOuc24lVUdKNAsDBWs/lkxMzhSltixFMgoZd7aHT8JUe8+mSQDP5j9oQrSk6moKm4wKAa8X
Z1ROO+oCSlHpc/tMG4h5ejl5/CDYKwgTYbfwgVJioQqnOXzFw4eXtRBYnzKyZAPlnb7dHrDp31oA
C2SPH7J2PYMhg8mQlIJ8IO8RyQ4xzfOrWXdXbFrsPtkvtiPZlb787ZLrAHEQEH0D9LtbDYTmJvvq
+PAZ1unZ0CGiNmb6sbp83hTrpWqEWrgCNFDZQ2NlvzrLepit2SY9mQM+05A4q4aBKeVxnvFSXY3p
H1mtDvASIBmD+GNSzRDaWfXT1qcfq4WW2brmHZpZF3Nt2RbD7pzhJmiy12Uk1T+jbVsZs8S4zl92
59zMArcdfTAd+u5xhrsRtSQwd7mzvA2CuHtDpsqkDJF4wHQp2GX4xDUoACO0SIg9tJNbaUv4iECJ
d1PGeGY0LY/Y8mS0ZCWCNbcYEDTCKjBUnOJJn4bqkPKWKhI79MkzHCo2WUC6HuGaHeWqO5fG8jiK
YXvkBj1XFmF+B5000X/rGVbaYnaopKyXg9GMn4TheV4j46RgmcFU2RSPJb89nXJrcr31zt1o0Yll
3Si4akbFgVExGMKcQMSXnhMvPRlVg1yM0+PUwPRQsn4OgS+nh7ECbtHlWoTVsDjoRcMGym77eOEc
sAObO8Wdzvl/51Cku8OGPB+CtmZiLlaMihXbeoVwNwDjYUepgETkbUSglmI7eymfTA2hAUkLL2Uw
FfGkEy5M8+EmiR6ENTU0EQeUIoYsO16a0QXZPw3GD7neacm4OY3r/aztfxiVxx1rt/Her/IVB4jx
WW5mgHxLQdLMFudQMnaYk0cUveoo6+k0ysp7KF1ye6OurD0mwQVZvh8u/U+A0nWsLRQ2jICLddP+
R4qy/7GO1CHTYkaRcHJdfA1DM7SvqCvQ5CyyUojg+YORrGPcWnpBPSsBoMHKtQPi7AOnleKrMlAN
AaFF0zzId68DNoXnfqxr+6So7ztQbxVEk6jpZUi0hJtK/irbxrmjoB+9uuP1VRP0olORPU0QPOHh
VmcLxl7oVhVynj1T3+alRKR8F5sxoWI2fx6MFr7MlPjApj5pY96eu/b/sncmu5Fj2Zb9lxo/Jkhe
toOamBmt79Q3E8LlrmDfXLaX/PpaVEah8uXgAW9SQAE1MbjkEXLJZEbes8/ea8s+UKGrVvWUy/Ng
xQBg4pZXGLaMhoWoN0bmycgM6zxOXHKgsYzbrPa7S96JawzvcueZUgIXmdJTMklzZaa8xNirdN/g
C9wsr/9YscFbN8G12pelopPIEwfRtFzw8d9gn3lzDa846dBgTx2dsYc2E3c5+e5pJHlIlLTCwOpp
m+votu4+R0y7qHyugvISw1Y9pCWRFWm5l9iXkJzH9i9e9jty9Cvqk9QG8ae6RAUEExrtp7GavjmB
rkNHNfTAwLr0UF4yclgbrknTZ239MvXuWyunnFvnWN17qiYodzNeAdR4a9Xq80maBnyHsq4flFl7
27zhwDRb0bwVyZyQGDZ3tUn4qYjbx6TPP3LSJWCF3O6GLTZ5Cp1iA3rsW41p/pYa1Q5nav1ZmW4G
R9KMLqKg/WzW+vZYEF1eBpyXMvPTczYV2ZmD/Qs2XkgScxpexWQM65pV5DnRSocC1jTaTCQawGfo
NvhDD0dwwgFUE2s7qasj5jv8vmnC/Zgm8DNWqmqX2fk3RyZzG2LShcEyD4RfswTsRe1ffh6mZvYv
mrB5H8oNXqJ6qddSR5auq077M4AMfETadp5qlzjjGK5ZmeR7rbP0R6e7WxLmT6277T7zn0XLFjab
VEFFas4hyuoRHqR2Un59a1GHD8LsSX5pOlb+cEDcGYYLRd4Tkx978rKR3na0LJcvBXAFrFaJfa9p
Dux839hHVvuILtcNiygcJHK6w1z0Dm7mvmpRNZ57f5FjQnmlsCNwOxoFyeO9QjxvCRfZNFRTUAAW
qaHtuh8KNvSrrmeHnlNRhLlAfdV6hLnd0+pTVEuuPrBsifrbR191D3XT5J+5a68Ld4oCSS/Ilkz+
dCnT7I9a+Fu2tAIKwvWrDsl0nbELIbeDk5c2SWOdtWV/r1wwWYRTNtDFKaadcu9qogv22HkurV1t
HDzTrI+xULYo5Kg3VbghDVMdfJM2MiJimNIUPnenr7X9WKgL3JDo5JcV0ezWAFRl8ArvnWbtTRQ/
J/GLTJ0/mHJoOFLWa1pBX0LONnBWxsMDRTQPmZYOp4quPBF793Tqqwfw3qynKGtmOZhWD9qcTEiu
rbNRcE0Tp3stvDm+G133hheMo53lNjtlAdAbpuaT3Xux5XekrQiQ1UE5F/k1K4unXoXI7USID7rh
Y21gG3qdbaKO9fg9JZ38cq3+lBIBO1jD2BEir68+W0tuKBj0DQtNohntqzu1F/KhdjAN1KTR/uIG
hT+TEkPaPtQLGz8znFMUesaeu83eYb1w/HkoZ8xgrGEoR81dtvpuuYN2Y2xmVgGk4JW7nxwnGFvq
xHCjeBAI38kJx9feE98VxTe7wc/fcnjalz63jqbVCzxf+rHtMLEB2/e4ElTNYnh3d1pNvrsgQ76J
hwQgRul+mNIk9keoeuPW+CJ1a352Who5hrD7dnC3kkWPir3hzXDCUrrjCCOyaZrxZBXdfHcEHQIZ
STUGDrAC2qGgw8sL6TH3Yx2rI6kSOAmcF8fOeZ8m6sCGqAsm0X5KIokw1sZ6bUf+l0PNKUwfCpOw
343jY5ro3IV5O2zExOIYk+52kZD8DfR76pLq+pV6U5tvEti7DtoXBy5wV3ktUzMl6Meqe/TsL7LX
MZUl3Wto6nebgjLelP5aWfLV0bq75i3gJpfybTM1TvQ9n5NGvsSTfvcbydMx9/xoi84/gc2e44V4
m6WPNu41Ev3PGrogNboKeBn+YowAE8EamQ3rJccVTs0r1jVAaJWPAbVB4Iizm4sSuSN7jbFyY5td
+IRw191y2z3Otf+nK6M3SpIIuE97VVm/0C2epoZ3MW9RgRc41zemRu1UafPcd8q8/3yDls+TW3mu
v6qtOyeBL3pCX0UUnU1aWcJBbSLD/xhiLpzGaM5PMg/fCgtLAata9k+wVci5Yuaf737JqgVnEwHv
sj5ahl/etPxec9eYPJcbbQ0Wm4ixvYXb5V5aALfrNAudrSO6fOX12VPq8IrSiVUqXfoPqHzH2e0d
zGUNOhANJDIbuXdNGvuQ5RcJE5B/Kku2mqQ3w2/sq7H4TCZ4CjtrqPIr6sjGdS0bzTUEJGjjFfc1
PHLAIlZt326B3hpoAJ8N0KM99j7Yfx3MFTn8nowJT1DxwlvqWCbJlomQQ1+XMFW3INLA+2WrsFDL
fMXJJuYJoJ3hK67xiMbAJFYWO5lN3RDxsUCAWgWvOFa3TeAzl+KoSrxANhnQXvnEdzvuhznbp8qf
H9Qk4No21aFp9APm0vrUAb9dI1GrwAjD7ooUbrOvJWuGU1mjZquxaPRl0+H2IyCKPvYR8vuNVzZ0
t3EmNCL7ltbTDn/SI1BgzC45JSNZ6E6cM9R0AeuiAh0kMwCltDibU1ucoZh7NNe4eNANOz9nlktf
peSZaVJeKfXo4BEJK3mKKiw6UIG23G/mjcZLZk1QyefQxDu9J+qKW7PnoE93jXTcvbAoOywWG15S
sDLhYlXKGB6rl6X8ujK0kiLr1knXPzhF4tPJAl0Oi5W8dpx0SNqnxP2xEZYVYnMeYQyWFPvefh6U
R4VV16uPpOjCjW4Pf/q6xu08FvG2yjt5HVj4H61M4BaRHiqmxwIpbLydZzyWuZ+dS5aLZwrVnn3T
9g6V4QzHlhdkrqevVQdha5Qg8Lne0K/IXrFMh/TB0n/HOmnZumEnCHsSw62lSOzPr4Tc+0vU1jta
n+dbEc8Ks/BWf4hJ920Kv48CfQ4XCiBBbNjj7ibnVE8Az9LTdVxJ2gJ/fJ5Ts4MW/erWw7jLQkbd
PpZs3woXZIuAEh11M0MXBdZAN8cTpqJkDVwSGARB3gvHECxxekM/ZmG8dIMb3fBft5jZEJlE6d/j
MSTkZ8RQiyVXmYJmc1d07Sl0JW+FSF5FODebbEBG8TxhQhmsxSnOtW4v+uKTzfYdCuS+G5vojzky
dnldgvE5TzRqHgzS8p7zVxniDk5d+dIzrZ/nxkkCYGbpCQfWvGXRRPRp0OoDCzScTB1PXmbQfxZ6
HptSd16ESs08cDc5gt3F70ubuGlrzBWu/8A1dzolM9icQSumfcptzuiGFb6U+JpXFvfUyHO5qWY7
gnfDFqNkh51tbq5DWNZYVeh7G9z5Icw88RARfD2NXQZYRzU63RiRv/cxca3nVuVX258PHTv0tUiz
TlvRtNufeSOerUEYGyjqzWHBYO6gzXEocZJ+4+Kj36Ggt9s0xpJvzMShq6So9iFH8BXnV0JVDQHx
wci6o4ow+8BHI+/pzWqrELKDBkWl6KZ+q6tR7RFzMWlQJ6NiG7CKxGZSmrjacFwnj6GXgHzBKG/G
WrduB6wQcnn4+ZPXev6hJjeLNxv7M9MdDyUMEDyvmFaLb2ZniStGTKQH9ebKxpBki6VDXykkmG5Y
yx6rqKOgO5rvcQ/KxTmqkUNJTY/BpiRmeu56/TXDv7BKjSIKhJzqYNZYwBpZ4cE/fyXjJcH+TVqQ
92NxsNoxD1gsYWqLUnE3ePYnXWlnoibUgCv7q3LD39Bqum2V1gO62bTRVYU3BAV6BV20O+T+9Ktn
nmio/jnnWlqs6Q5pt7HujpuiML7GbPqEXA0RAJslOVYCzlZ680mPr5xJREFMV8klhSjLMY1+J2qD
WaQbhEgoYr/QMp1c5vtoF9azkWLkVwklmmrU72nmcy5KiB35Hr80F/R+Nlw8uChBTyZ3T2sFtYVI
rCdAGu+89QeCM6dueahaoR1/PiRlcuGcEx1tqhfwQuA1z9IO+2o4AJ9YnIFel1aQnwbXPP7fDcL9
J9bd/0tVew5Jxf8yLffd/Mr/LSr387/8HZVzoS6bzMUsiHg1Uqn3L1E5rnseETEMU8ISLkjk/x2V
M//h6h4cZssV3sLlBw/9N9/O+4dpcdX3yZy5hu8SZ/7vReWMf68Ocn3Az4atmwTzHOA3fH//Cmb2
e5o9sgx4kgi7IIaOdRZvhRjDS5EloM8MOHWJDLVL5RgO2X6mhsxg7zFC8w2G7nmOefcn8TPpWZqY
E2o8PcqAsJ0zODYlYdVw0XZCHB576Yg3XIrYGSp19MjWrca2MI4C2oqIZQIEw+LIPitJeLY8mnp7
0kaUSQTtKGNjoCvoaBpo6Z02sb2cYKgCs7BuqGCBhwHOt8htpxb3fS/iDmiD7BlLzBORNdy7GlMh
8RHpcuVI9BALxkyXeJoHXDqrM97MaG2NF2dOLLrLOjp+PZm8OF6A+aV/nqLpt4pd/Sa2GkV8vTu3
bw1Z9HUr/Bsh/WgvYzt7hssKbTXJz7McwVhltbcvdc6EeOpmRjv/kU23vcVLZu1oGcGZXdTxY6uJ
nNZV+YDWZLK3mRtmmqx+mEXzWkEdvXLzN4/loO1/9tsVsDHYTdUmi1V+94FpkPvJ6v2AMYoFwlju
B6PG84DssCIzKLYZS4ijSSTsx6erWfpR0YYXWs1b3ICj15HJxxo7FUh8EkYMH1sqC7iUUm69jbyQ
FlIkV+lZ/VWwLoE5RIudi0l3rOPsA4Fwm0e5eULgpubZx7vk0xPCdU6eOVHF74VJCGMYlLgOuSle
ekxdPhm1dzXZDcExtI3ZKNe+Tu0Q4yQoWV07y7Sifcy0XuAJLEqviZtAYdrxqcGYEu1kU8l8GkK1
9sN4PKWWxWaaphsd3OLViHmdmX7jYOjL+03ee6861oUbuyjr4kV6hvA2XAo9LQPLzdnUO4Cg4PV8
LLUgELGLx0iEVNzTTo3ee1O6FWSPlhrLDxrssBJ7pMVI3zB/0DTl0ayHUdq92I2k4lvPn1Qp8eCy
HERFsSaiV8mhEmjRfQ/wsIy/MpIpa5r+CJarTKM6ydj18IH+mQ0Qtnfx0rnZDzKZse1aE3Izbw2t
z06zxk9Ie1oaXNiuqedhGNvH1gRdTCzrrEwh1uz3gqoS0Zs1sIyY6jbAX9uQ7rKb3ZhX2VWT+Ycd
9URl6HVhcTvdqxRPWJYw+beS376RTwMoCJto6ewtTW7jlU6Y6RDX4ZNXh/KmuzVtv1WMIzLz/1Aq
U31OJBjsXNGebYMW3E5NlATAMMhp5Oa3awCSgrNAgkXXjr7J6xSgirPtwBGRC+LoHtrOPWFKuQpM
tk9G3hK+n0g1SRxx1ASfyP/gbPQYrGGodPhF7PpAW5Nxqiz4003eVYFRmjhXmqw8grzDRkM5dUfC
5UCORpzNolTbvv30YMzdVMW5giQEngb4Ov7KdXVEIcSlEa4c4uSz9NKlyTG2TkOXMqwMpVrHBvwu
JCB2Sw5HmcrB0s1AcnGNjmsQb0LqIMi5KOW/lPPQbnMEq2kehwePZPGqkJxZYsyGrRuhiHD63en1
NG2tdHrEubkeYckcog67oADWuKIOSR27LKO6soofdCdK916GAcR0L2Ho3ZTUukML32iAu3fVOBzf
Miv9ZaXKvGm9Lzd5SQkI9iQa202nWEl9zoJoIivF/mHa5DTDb4ThUvDXDJcEg9M+C9svTqD+ZkDV
pb231E6NITFIuSmxv2R4GhOWWrWFr9Im+aUX3a0Lk32b46TMTHfa2rYtHnptWa+VJshGH0oSLXc7
Lx+f8KApNuKKm0UnacLIbWNNfUX1EC7G3Dw7042Bv9xaru0Rt5QpLeFOaapeZBQiHfTy3NDVIgyH
ClKZWxYn8L9UAoEO5xSHH73Iq21n9GOQ2el7WfXPnEJJIsVgEX1sqPSAW89hxrrKTONpPYXhdMV7
F5zJFGoXSMt/jF7N97bJHr0E3YmFxZbuFvOsscZWpcbik4wTyMjlKwzWuOO/1FFeUwX4awLlgsy9
w6eWraNsfHfqSnzY43QOU6JQRtYbdNXT8plXcf3ctaiRRqRtJiNZQnoOhabQfZaUZ4nVAacpnSAH
WYdbkI/jaqT3WhdDeAuTYj27ev6S+NyM/hoUf0ypK6HhTmW3InOYtQncToXkwtlzxpWYM46G5zO2
pkugLxpOIdZVNxX92m7rPYdvDUc1yMi1oTtYyMbBfK4yl3JY2m18qdFCSnL22iXYgplkwNtD6tqp
pG0CFkFRRMSNilAMvKN1WVqdjUWiZV00YWTFZ2pMhb2BJM91buj3Qy/qC61ErvQN1s7Qv7kfUTod
A6Ok1mg/xDwRoxRs/9lJrxFn0ig3/hjvEpjt2tOj7ilK6weLn/bAmOysGvS/W1mRvO7aS8czc1Gc
10FTfyXLAb5fjvLFcqhvl+P9wDm/4LzvLgd/CozqlbEMAxNTQb2MB84yKNRMDBqTQ7yMEPMyTJhM
Fd0yXtCaGgO7ZuQoluEjX8aQchlILPeVO5t31pdRJR3aOtDgZQRMmISts4kgjUcmN5Ww8kTrBtDZ
nSMuOmsZhHRZ1DhlfIpoUqaniXkpXQanYRmhphwbsqIHbZXW6TcjeHSkNsbdp8vwJX7mMG7MbTj7
BybP8pgsDz9/6nUoWimTnLaMdHIZ7qplzHOWgW9aRr9uGQJdpkFWtXgKlwGxZVKclpHRXIZHcxkj
kTboHtTc9tgv8+XUxR7OSSy+Yx+WLKMBcQxqHuGnMKDSJNHs/GVoLZbxVS6DLOb55mAvw63GlJst
4671M/n2yxBMsgW2DWMx8mS+jiZG5XgZmmkF1uA5MUhry0g9Mltny5A9LuP2sAzeYhnB1TKMu0zl
5jKeF8ug3i8jO/P5KmOGp5ls2ic2bWdzUs+n0tceWG7ZhxbvkmzSdk3w7BiNyAIgcxEIFqkgX0SD
cZEP2GaQJgdJdZBq6FBAkRnkIjjoi/QwLCIEBVMvM26KoxNbf2kTO0DiteHW/xEvFhmjXwQNH2Uj
ReFIterTd4t+P7WTOPmLDEJYh8rBRRoJF5FEQy3xFtmkRD8pFiFFXyQVI6v081xqEOuQW7JFeOkX
CSYqjZdyEWWGRZ5xFqFmXiQbyLrwBBcZhyNKsmoWaQe0DqmH3L+HwsxfdJv4h/cjBaEJmS6ptFnk
J8NMOSwvwlHxoyHFi5ykL8KSsUhM5SI2eYVGyZOf0dMsEvpI3Gk4+63zlyYNwifxVJzKyrGfZpKd
PKFryYXgSv1rfw1Vcdd1OyORTrUyRzn/QQwsT9gBilP+gEhnPrdj4T9X0jllZplfMZmvp9ZEN+0c
bvePftX+juO6v8W6B1MIIoCdil3YOdWp8PHU0zUkV1nUdieCfsUzhseEmJJUgd+53Z7i3Ylrs6nf
tLLZRpa0SxaAot6Y3G8W3EX4OIu6eQB6sxqkCh9/PpVn0Fx5YTrBz4cRr1T06NHZGhOwZD31YSCb
7O3EHNF6O+mH2G8IFOHvJgLiN1DbqCUQMv8qu+y+hJs3DiiVQz3j6Oi9UjtGLY0dkSW4AgDNf9Hs
H8AV4r6ZDRW1CIT1Zy2IidMcjAGCmSE9vgMz3jsz1SPcmzltqRSSSGN7WCh648W1ZxhLMfI/e0BJ
WtP5IIv/JHLzoy1C+KTLP8FEcsb6U2w0TZ2S0TOP8+jy6Vhn5W6N57pVTTAWddBIfSMqe19nO+x+
b10ufjdWhDOs19+kX26p/aBF57XCExVHRzF+GLp8ymoEPYF7xIufhrjZ1PTbhHjUYyMyaEJoj/nM
l68cbq1pI35rDWoZ7Cmj6qgEomMm9NeFig+pLTkSwFVYSwTzEQroQHcZrx1YbajxzSPHDvko2xJI
VsFx7f98TmMgbbW5Z5lBi5XXxH9Fpvxm8fbmF/qBRSuBPpprjSXm1cXZsz1xFUg7IjCR8J4j6nsI
5cbXoacPNs+LI3cI+WLFfvioS8mzbsiXpOKfxUfA5Z7AFVfzDWsV9gUxfBP1PfURRwGD23Gs5HQT
flI85kRHyZMVL+PPX3osH+0kEysrwZ1mxOa0tnR8lN3YD6/wNEwPQjO7u0va8N6fvSpcWZ6k2nIg
oKaiGm1vOZYbMRp7XZunfOryOwJ8si4bLVoMkvld1zAyzD/7bspbrrJgv9rK2tkVXW9c2WYYV2Vo
co/em6+iPm/X/MSs4doUBxS6Nndh4sx49w6xRaeM3wnjuV/gbQmlcMefD8eC3JKW2DnXPf6WEb05
eBH8y58PkfTSq9PKVwhb4dNkoW015s0ykk9V8B7Nm2jTerAhJg5hENebp5+H2uM3AeF6pDeNz3H9
K44O1vDVUji9Nlh17Xplpnd6/7iL1Y+hitI7bVYzvXTDSwJa+64pNIimM9rAcYqd5YVwyEP9q/SM
msD9/BGZ4QPC+3gMkeluXV4nN4afUxPTKQXPW5Khi49akToXbvLvdpdae9d1Xg2cnVu7M44J7w3G
cX9tuKm3YdfcUwzjiPs4DYH3ZlXEEhsWacT5rKO1HNondFAorS6xo5b/OGXI3kquVheP2MAJ9ZRj
/+Cc//mAE2FF2sEOcPzLsx8b5b4cycfQes55kK2xtXyenHK3zz3n6jEWXX4e4nimWcpJzmy4/KM0
MbNq0axTciI/52y2DpOAoC9QPbhep8B/I3zHOppjp5f2eUiS352I0+efB+njOdKpWsTGne4wFDTP
GohYZGODTfHyYUIOa1vPBDzHXAMga48AF/xkPLK1d1dycU53NtHNLBY3pzDF889DvS4HunFssF3H
mpjNc5JHNJ1zlV/bOstweoa6HWoERoMhmm8AXsMjruSbskfCed7w5vMzPdLWewH3ptbRKCJUBhKA
bdYFpssauRgFg/2K4+d0jbooDKLiocS4cooHw70bRD1wYZfzl8KNX5CKfjV7hBh3mcgirraGP3VP
+RJ+8ezc+a0SXn2qat5t4megbgHgA789oyplF60CQMBgWiIMmbs+FLQnKvU92D0bGYRhrfUjXl1z
xwGI5pWMFeWR7GG/rarZfWYIoDWlD5NvE8xnblvzWbV1u7Fnoi95ayAJsU3e+QUnQddpLMBIXO9n
R97golwpIc+x8In83JU2hHPQmwPOj4ZeTDipyyRas10sYuPXqMH5m+HiCBW/dZUmuHTY08ngNn/N
MSxvhnqMdkJJbxfDJcKNkt2AQfZrn0r3tVYVw1WLR3/zHyym3SzTW4z30kC/saLfUTrvNRqMV3VL
mc5/2DU86r7uZYBx43fsu+dcQqW0YRXhUezAWMsBoMQCo+nEx//Xpemg6abnqf7+n//j158iWdzt
XcO78F9rVFCB/f+yNPDWJG37n3Tpv/+Xv1tXXCpUdB3imvNPThtf7J8IN49yFd3ShUtIwPb4V+ik
+FuXNk04bVB7fcfVLRRtGzH5b13acP/hgTxzKEsx2EEjdP93dGmT8Py/I9RAVyKYOzolJxZv/AWx
9i8ItWRwUB2rDiMb4+/aHWCTjvXcYcw0XwjCv81dc46a9tI088EazTVCU3dwi59R9RsM8LrSrGZl
6WGJrFniocQZXNDrvStr6whctj90mblp2/GSv+sD+ZceeSL0UIW7pMXdjnnS0oZLLCUsZ4jDu9If
9/jH/VWbE87rQYkRMn80eg0MT8XMlIbpiTLSSwtsknHDJMYYPgmH44xTO0fgRYCu9HYzqfmjj6yP
kaK8rVQaq+OBaKENJ+cONOf3lC+TYSbhM+rat2H9FdbcGNSTbveYnYmnn9zCxouQHiYVG7t2pLac
WOa9mI38hnpoG4P5pFnFBvV2nbrAuyJIOStBhHZFNxdNa2l7s/wq3HlwuZoBfXqb0Fb2EHr+l6Dq
1dNesHwUW6xQPNu1Ktc5tofI8sMN9mxznToadRQCUo9MbKC474vNK4TzCrjYEJyUl7piCZ13aPRX
uqJfhA/oXTZvHWESuxn/2LlxKaFIlZZ9Hdo+3iOVAQyxO3PH1S3a+oULqLx1xvcZFbOZhp3Xm+Nv
2OA3dhjDtlFajX0p1QF7DeoqdefWWLM6MBcVB8jPOsV9OFywvz6mffttEDM9QuHo2L2F4k4Vj77F
N+ec8W4M6ATysR5qeQE2gW80xWPvp96WcLbHAd95MwhJGLk27BvbrgL8NFVAkbrcdFZ5DNVsHCiZ
siCEYBtqdeOz8sv0eULtYrtH7Nfo9XslB9Rpy2qvkVJkO+aYY05EuU1mEY6E/7s1p+h5cJ34YcG7
yNCE3DVZyTGCuZKnWnpthEXfcu0Jxr8Z7CjHnHMj23Dv4sVfV3RsZ12nceCMp9UsO28f9rPzMIRw
tn7VEK4ibq9GEHek5ThSDoFa7rhq+AqLnoNLb50FjX3bMXbuhizhndvMps1MvCpE1/Wo8OFZEqc6
ct5Nv4C1Ee1KYX2BnMNvHz/FDQEYWMlYqs1b77vruR6fGlPY20pz80A4T5Mr0VUlPuxwZnRwNR8u
oI0rq3RcNzAMEBZVRG4usjmZ+NLez4OgRdAhYjA59qfjtuygB1iDRMtA35s9mFfN/9Ra+1Mv+Krg
E2DvNvG+lzqL7xpzOUB7yuDuUYSqly8GpsZjucIqoXa/vMreMY7j/hKf7K1B3HHyRx5z3P6asaS/
ABRYRWX8DQ7no+zco1+61YpWbMoX6vDBDNcYkfnNpFQZpX/GYgnNutm97mHaeFQD2BoZHqJtKRY4
d9wzbzCkFd0RDBJBxEoQ/aoee8JRG0A3fH84o8Gh2vC1s5B7a/gUhtWrkReLkW0+G25RbrHink07
oyGAsoRAj+lJoCW2emyaBq3hGTiyQw2lHx65QyebaE6cTbeQtvLIerRQJDbUXjYnowNNhZV6Oo82
m7WqIp5jpSmWrsTfJ3r9B4gRp+gegEmqDyDy8SSeh7ryzz9/gg1Qr3xDGwOp2qMdKn/XQz8xk+I7
avrnKupxbjRPxA13IcDKHa+HN5U9D7ma/ypmj44XaAkcgU+OvdQyjxxbOT1b5z6cfPAKAyq5h41Y
Ov5XCF72Og/FL3xy3VbX/GQbDksPtVvDWTRJd+mSZAaMzQ+HpOalT8azKCd1MNj7rCZXxFc3HDEs
Fm52LPiO2aJEn1A+ztQpxGsDX+IVop/i9AZD25nKjqsqpl1hN3dRKYp/Kgi80UwVLQeY9KqH7/Yc
VseeUGINQ4JT86CfCIXtJNrBqZ70j7rrs5eWgiPngbZa4ysclYXNTqp7BXESewiytml4aq9PVKgK
Uex7y6sp/x7CgBvtV9va863lpkdjVVgflMf1WjX8NAnZy6CfbP9Ec8wdoPhwxsj4nDUGmW6RyFM3
kiSoK53WF03fcW05uTqSFXCwnXShbGY6ZgFhUTNEAg3xMAv4Zryr8DVKbAhFMI9Hf9zey1bmZA4B
ARES1J4V7ph33hDjSJ2k9r7zir3V6H+K2bF25ThjPBRle1H6EO458ItAGCeDzqb3oeeJiqfJ2uH4
O2qJdSIgQXnV0R3EOyCDnusdq8YUX1bB5ngsr0WmAtOhekFWPmlRe3ReW0TwphW/VVqo6zCLp7aN
yos2ghm3inTf+cC5MC9rV32Q+4HujZsroZhGYGuCOu6rtZ6E9VZ3FwbcwOXG6zyaamFY8wLgoTXh
ESrVevta+WyEa/uXQ3sOYUqLC8cMzrpomEXqbkq2WNbULsrLg65FzjPS4RqpSXstC8G5owsDAnL1
1m8YQgfSLNtxXtSn5cM4c9QOGcrdcJ3NNnwxC2SI+4bVK7/QKavw3RM4SoSBz+o4N6PHpEGKJjE5
WdNahuGT3wLamflRZBwFWM+c3ZmcGDWflNZL/WsoMjtQPQqT9GOTRas+73yQlJmOJ1069FrZeQbN
C2+Z8CPulHaBbJyhtGTpQ6aHD9kW3Pp76vA8mAqfFpRZFWn4zDCkAcucYdQQGG5vlKXHGzm495lS
MGpPh003TzgILQIwDl2jaMuUJcctkKV4vPA8pdyIKOpgFfOagDKj5uAl3VV2twdydMvngdoh2ftB
Sw4Rl38p9H3vtCcbtzEkofiPghm+Rtk/OXDz1rJunojpplvjvcnbMxjXF0RXZl5c9LYKRwqaR3UU
veCoh/Nt1ZgzMApaELZcia95TeJMMz2TSVOz9hgcd4mjnWKS+HcDHzp2X96MkWnx+o3UwSw9jwAO
xQuTsgSLHsJA0qu5xiK7SPELQ35Ft1cbrXRAK2eJPLH2e/KdtGiZuICyfm9zvNhS3eevHJ+dRKO5
uxYYbMA+I79SmbxV/fxXBkL7MDR0KXisbVndOtzGBS/7eYkZuMXw6pAzwo9MLG/0vINHyQihvIfZ
oniYf8p/H8STj/19VesQ481eyHXVLGUvSYm8x1LiDpPKXpFQpELDM9sdLxTtlGXxLhXDR+61goxI
kuOJpfF0FhbBfMShU9LOmxFcx++yh6vZdtapikEnT431O3G4iOcUcyVe2J99KR6IKWjHBG93UIeT
EWT+rAcGG5fAZOl5NHznLvgcv8XiwHqCA3ha6g/k8b1zHGP01+Le/YyK+WW/jTlefTGSf7QOh3zX
Ltpgrj+G2p5+fc4mxzPTqD9IynERTRvtWROYqwbFV4YWiRBBFQiH5zfdB3Yv+1q7kBgfNgBbV1KN
4Xeel7/scjZf7Q4Ku243gSenmON8qD4IyayMTq8f3N6+0pTdXzq9pREwq6sVFcLaeWziR0O4X1wh
XzVbZLe4JcnIWoBOGd194LVqripcLn8ENmngJNVX5CzdTX64qih6PafNKMBCigKPZKr9apL+4s+D
99Knfk/vnx/vuOLqe4nJIxj9J7Prxtc28uerGYqc1dlsv1n/i7nz2q0c2bbsrzT6nXXJCDJIArfP
w/ZWe8ubF0JKQ+89v74HVdW3M7POqboH/dKFggBlprQdGRFrrTnHDK1wSwZSu2wdurXMYR8dO6AT
a9oaTD/YyFlQ4zIoZb3jiEACit7Ih6CZxKlQFf2GMJAPvHZyhXz7mHXBSa8y+TiNmcR9HpyMTgkm
BONsNxp3QUN0k9OfqjZ6cwap35LaZqxNAJgrGn846QpPxSvVOcXm869dL5mOVt4/aDZJKTWNMOTV
o3OZmCVdxkwLjzg9LlGdPrmaaeyH0YgvmJCilW5X5kpz2pIQP7fZOXX+oQPrv/n8YkFh7gvv0kYN
RdWAgqWc8mszf6EbDEPBWSKgwsSnKlTUxiAZFsjs7DenckgvlTaLjqtx05Goc+v2OVtRgsdFekax
CesY36PrZPvAMZpdmpSKqXFZbloxeQTFYrsLuV8qIpDQxpiMEKIlVShbnqkBIcHM+UC+nNgQUOau
Qp72RUEVJg8ETEvedF/7cgkr2v9GSCdnPVLDKhP6t104xhViAcN5/any1PgFo5GRZDfI01uQ3fUh
D/tl2TX5s2pcd+nV6s3GW78R82dF7tWH1Yv4hh3NNcpbQHv6Hnlsp7F5e5BeiPow1zJOmm2t9CVc
TntjDW67lJ/8KDO81CVlkVNl2aPTxI+ViU44RQC5jqo4eRfdO8AkeQCoOq3RH5sHF8Jm2yj7QDxH
CJxaQ/6KGD4i8MoFkx1n4iOF3bCs4Ehv0tZFWC9b2HuTTX81ux1wYa9bSgczIBBkdCWjb19fhczj
lyrGSF+q2DhgxWaU2RcDVBal7FUT3LGpVIuqTY0lvakOO4B9Ip7ZXA6TY+9QbsSLzBY71EXJpZEl
gKKeClwVT0ORpK+B7r1qfAR3VTDN2zz8F33s9LdM9M+WKOw7VVbZSRW8vZrj6m8kHzySuZLeA7hz
P8d8eI749w768cQs869zqVRkbo5DRLzgA2Ep3+awcK8t3rBqtg5rMnMwqw03QwWlxQCPKe3c3MSl
xMhmmICd66cZewIMJl+mgiigDHDAhut4YfqteggNf4u12ViKZmBin8JbU0ETbKvS5O2y62zToMW+
Q8uEH4GYkzreoh+dD5zwcdHSo2Ry5vzweHwJE72FRVyXN8oO5F0xTbvxHKZtcVOLqb0JaX9sJH4k
iqSuQRUPtkLlrbVyY5uJItK7hyIMzdvcWSlPp2vXGs9kLoijE/pzXCcFB7vwbdIjSgCD0SP8wInd
6TYrm+5Hx5JM0mMDZBU3EDxiNcFJI1aqWMuom+iXCzSAYE4INi2CR5GOTCGN+N7DkTME6bRQ4QRW
ou3GpUEjgR5KiZajgBNZWW25TxtSdNoypYuecjyLm+S+qCLqsElPNg2HDUx4bbkdMwfoZzBqZ6ko
FZzeNlfSZ7QgvaS+0O7KFgF6sk1RkqHeguTaWC1viMHpNyT0+r7Vgxfu8SqIXyC76XcGiVurMPVm
HiDWcj0NmEHn/jkiHnSbDsNr5+uvdmClqzpyHgAbQa9orEd2iHCbVuJMrq2DFTpttzSo4nMaOLcV
bJMD9JBP1tjek901Naqc+XWMTM8MfQ9D7YDuvSF6lIzq/N4d7ew+MQuosTeZN5XfEeUA/MWLYiQJ
57+xWPCSyQWKeiTutoFT3bW+xZh6o9J2N4bVIp1KHoQmvlTN9Dr2SbwZ4u71knjinW7S1oCBxzQx
YdDc0ya38S3TUVkS7/Ha5TFpxKmFlTuLv1dO5WOwuMCceu9Jsb/JK3QDhKcSyk4RekBkeSq9MniK
WJiLNN1OOJlXoRidTd3egh0F+hCZb8jxseKHaACGGLZF/hUBNUIMMopo1zVnZXb1WqPBfYyMLlx5
TVCuG0wDD6MZv5GwLNbMubKdzvp8wtlgVe4lTrrg6mmY6uMmP3T5WABBvvRpntzDigVFMrEnwKTI
WN3LqzlpPD7upOdYZk84VuQ6LrR+YSGdONnzl55cp9PntwySd6HTV2tirMBADcq8lnayL2gvHQtn
3LcRm3RYCnUcgClC3sJPmwi9W7aFXrJf5gkoOn1jwV+/IUHSWlsg9zdYNxQaf+zfTXxbkVVxL1oo
ZpUFB0emwOJF5H41JUl/jvtUmVX5DlZg2424vKYp1Q6BU0b3RVS/WJE+nOraPWWYwx+KjiZKaz12
Ir20KVKHBBopOkM5W2qTk1G1j7QJJkSbPQE5ZsBdlpNlzWDUnwdTwT5NLDxmQ9I/p+mENV+D2pop
k+GTRW+lyFODMZTDrlqZ6jLaE2h7oh9crzc5Ljvmbaq0vdQHcf78oxDGJGZffk+3Y3zS3UiZRNhI
sgMU9urYOBI5zJAuNaudzoEWyfuxQJQj8DAK6wOf/ZvRGNWOBFGmCQkYXeW5L3mNBLUFi9mXSUgV
D2kbkQOXd4gJsmAwSQ4dzVi8e0LEX/zuxUy8h3nnXNlVerBL0hSR6jPYCZDa4Rvx3a8lKt9F7DrR
2dMEod7Bq5H3+bJtGnPtuQR40c2kC5tzYKGpZwdfybujOkzikGawlp4F1sBa13D70zU07RRJKSF5
bYWMUffyl+lJpgW9ZrwryxxRN8ZXhfUY1TH285r4ve6U2iZhB1KyEs2khJmkSVLpHou9xkSMbGPD
F9+VEd3FtLW3qskSukBUI7Z7H8CzfqtiyZA0MzbU5LhSUt9mFoO+rDPehkYNx7rW0WH5bwyws5sC
HykpvCadL6+0N0Us/FVHAN0hs5t3azT6x7pwvS2OPqIoomwjR3U2ra74RkzaTqOJ8H0Y03U+2LSI
TNncTP7IDdiXz1VgqbXyziQPJvDnj3owhIeQOgbJcpqufWhQl6l0hmOvN+8Ntd3cEZGvsrehSQ8r
jZn3gHDi5DgvltH093YuWjD9sf+I8Fxf5m05AFgYq4sXPaV1tgjTD+Sapxa1E8fncIYwiV3EnQlx
LzyYJlFgptBufTLn6JdpbzWwkG1XENXQ1M4qA7e94lfOZ5TpaqbJF88HphEyanWn+Ls/3tiCzSqa
T0gpjl94rXg3CxfjBXWuJ+RuwJWXoEiEkfhW91BNcoj4ZWOz9kDa8hE92JaNWcsTm7wi1ymU0ifJ
fQh2nYrNnV5wAQWdU0Pnd2AnA0U+AhRGhc+VODTaiyV6NBZc61vPUK9lpnt0Xjvt2pXR0SjG6dAN
6B1JKtQuCnbzAuA+S7KXJCvYiMwnOP6srI4rv/frctkERItEoW2yBpf9nUJ/zUkId3BVSd62wSfO
y+j0TTyYKRMC7KuSOkfP4+g6BuF7WKhnO5VkkJDuswXLmDziy39sx8z/YmTlMtC8L/T9+xPdDvex
iYz7Bl5g1o/kCMokvYR9tGyhul6QX61nAfxhqK8nqMnw7J6lDAcizoL3pGsem9YCs1gn0aYgt+EU
hxNhmBonmzrLH5qOqEDiC3Dixz0OzuYVNXGKItuNtgSZBvDwoteIrsDd1IhprYivWZf4aJDkRN1+
tIW8R2kw7EsGJ7iJHbGiRZNudcM81pWdX2eH0WNRwjkxOgOurE3oKFCyUEU5ZO8Ya5QNRAkTKHMR
PXWxGPmg8MlgQCrwCL48W2FrijYAoApQXiI96HNtxXCm/CybDrKWaxcV+tXeJi1KED9mJGL755pc
9DU2/GyOgV+PSc9xTs2Opw5NTEopPuThwSjuiZrwDk6Kki7TxTHj6i30Tj9/fpHjTjOj+tZ1J420
ReJPMm/fe7seqAyYilZus8a9H2u2yMjipfz+xRe8qLJXOKETAI6xEOcWcocnv1DzoDNOAntrtYBP
ssoqTgm0jQZMjz5QLVgQQlcRG/eJQ+Azr0qnpuapDVp/QK/5wCiNCsWxl1U3Upqp8TbIqwHsPALC
cSCdScxHONtNgjUk5GkfogCnty8z9vFELhOjKg+ov2LaG3Q9CtugKKjouo5C5/7yrfo+jVnGOguN
aWHqGPYApSVMyUgBp3xRDFtYmdZdHDy3YxpcMXYF17bkU8st41BFzTkA9v9AME90a7WQ+mOIW4Sg
aMvPA0BUW0zGXfE+DpCKy5RngybQZIwxZatxMkFhUW+dta7bcrDcOmFqvSIjW8ACO1hheE7DsNkH
gMyWEdCGUy2zGBp65HMOhUxkfB/MfIyAeFGgTwz2oJkY65aabNUFdAXcBiYaMkbU4FoYIfOhkaWX
9jvUKnKf7VSd8MUla28AqYe4wlzmep88Vx7nuHEwzKtRaG+tgJA3ODZXFLCke6/PKTct5xr43hll
FuIXy28uul/BrRQ5A53EGE9+jMTcGaNl1KT9mRDNnEdqjzHEyMbsq5uqD/yFH0bDGdCOD90m8Gi1
Ml1i177xa0XjZVTduo5evTgJ7h29W/WJCdlAarjRy44ol5BRVYbIneWpOHADVkfNUbPiVyf4yfU3
MU0ThDSo1kU57CZDMxYOcrEHN+vtFVukekLNepj0QvvIA0igOgfXTQUndA0XkL67VkcHXYYIzjhG
79t2bFHDx8D4pXUaR+2ZfgjJ8yp9NcJ0eIgE8RlxPIeX6nG94X5P9p/EUn9kDDKJ5tTaKQeKyNXV
UvglAsJG7POWBYXAQ/TcyLCWwmQXcjLyiPy+vUkrWEeRm3VkHDvFWlB31FESnuy+Ax7OmHocmhsr
IkId54kpgubkTC26I4TbQLMxsKsheoFIuU10ewf21dn1ATL8ZCBHwADCk2lvjts90QckVIVTmT/o
T2XpvmW+AdRfQlSnVDJQtWxUWRvnZjsZfvtUqOgDF9gR2mx2sfATbOj/n41A9SRwmtmuaXGMGKkx
EBHJcUd2I3F9ZW+d0gFHhc3oIYyZGYJhuRTCyS+2qx7K0GtvckpN1LLWc6Czu7oVtItCkjddi+FD
GUZxZ85flBY6q8oUgDU5+YLAUUdZf/fNcJ4M5v21bDRvyRES/AXuG5oPJXMLf4aqRxgMYrEwp/xS
8R6cy1anBWfCLPP64xg36F6n3t+EVt8v3CLy8VtyE5u96pZol0ntmoLy4jTCPNDFSjca1LjlYKXx
xvUsWK6eDsF0cJtt6TjtCZR8Cn5wE0+dolgVmFpnBwJ9DmOHPBEVsh/ehloUoUM0OWvWY/ac4eaA
dCVf0WthM/ckos/2zVH0ST2XTC2RbytbZ7ZAHBVZG1sp+3uGUw96yuY2pg+Or06O2zAxsl8qU+KH
LdO73BPrqekJuu3gZHoMe/syeim5fhYWJ0jLJQ/N89IzGDq6QmXJgtOe6UIQFR8YjyJk1IxFqROT
A/l35jECX8Pht4p1fdwbDSV3XalV1yWKUXHXEYLaUfq6dN4aJ8IQhVTsdJ38MLzaCWauHjtfSU/M
NjSfsIwZm6ZSzBolZ6JWmFuSAaAXIAGKtU4cSpgqtsMAIU6HU2+3T6kflksvb75zjsHlZS4aQbJb
RaBYw9DASwFiQc2o1oHtfcXRtdJU/t668FFSFhkzgb/vzezFWFYQEBxCiIqaIwsckWFIY3gT8uzp
A16n7FHPQB3rDv64EdWFPVRL2TFyks29LOQTQL0A7Hlbg53hCEGu9isJ0mtYyuTBCe91Bglh07Yf
Q83tgQCBrfeRdVGaHmFgQjAKXgQhQqlYdVyTtF9YXKoxJITOGseVQ2d9Vcjim64hYrXdAXGbZtxA
uEGyyCkpKNuVKuoH/vqRpHHjgIqa94hUjKdAWqAZyHq6k3FeIoel/MukrRCn2eUt6LJV5ESUI/nw
dWTvO7tBV5/bKGEKB31bayooi3ny8akd9TrTXwG6y9bIz4ubALX+VnUoxSG2TsvQ5S4uK729cHHU
J2QzZ9PPu4cp1G9o6x6IHLKufucBj3UcyFChu0zSsiVpVNPWeRfndMxT0FtEEuJjEclaYd++tXS5
c4T76jKiuI620x9MUb81qnmsZqqLbmr3vhzZUZEjbCYD5KJrNvWhkzK7G5S6K3rPuymgnKxZlO8T
HInLOOp8Gio6ZYmtXynO2JRarDeyZsQ0Y2+qoHGuAFuK/Uh/EUsFJsUK7wZlQ/5AH1Nfky0TTkWz
HpapbAnyRhS+SA35wrDqNayHXU3wd+68u2TetIP1FPvRmdp3k435HdTe2xBLYmebHyU9jsFTbFHR
sAhkJ9bYOTfYYHxwUvQoA9UxDOb9luo0FKl/6TQnO0QSFwkD4xtYhHNECg4E1IEr6bT5keACmGGB
/kGY7HQ0qiJeqhYrGqXribxjg/ZiE29bi2FVHbEIVTwMDPqxZD20p5VKXLGu5ehu0iB1VoNmrQJR
VCsQJi8exxs6Ml0Mkg9VqWFUL7qvLUzVNmTVutWwM9a0G2kch1Cg/QDyACjsGPo1vjtXu2B4u68K
ND7GyESeXD7IIGWQbO0ufk8q9vUEYQuwOevMOGoT52DN0C74d3BYzpWDrchI6ah3Tb8FHmXt7Ipe
zOgnZ5pKSmjpPeekQk8/JuFjqQ3LK6a2ZRe5ESVBQTMIo5FDkWeEE4KM/M7G1EvcnzjTF8Sw2GKG
7QLO31HDT2f6N2fU3aOpiauBCe7o4I7bAOjFMKvL49T37Y7Zag+u1Z1OAunubJHwNjnssiAjhtvF
wrZVg85qWOWkD7lYO8fgW4iN7iGQ+gdqnxZoFRPXuESJ3ih2W2El9RMw1ZLli9CqsiQDA7ize7Jw
lgorSyhHcdWYnSCFwyRooy69+GhzKKPQ8Xb+fMztO5oubY1ngh7hw5S9mA3wm9IzbyyVWzdy/gL0
kJ7D7OLxo25LlC6aejdC0jUV9rbR1bDDO9NfWwGOJjTlwdAaaAuy2QA9ZwdKCaMeNf8bPrQ7HoQ2
QI+Ignj0ZPbBEl1xg7u2JuziFZl8BePLlk99XLCx+tHCGcrhq4VEgbSiY0tc774mMnvXlfIczcxE
Ov45mV0QVzRusxsUXbcK+fBKaaW7cinykzKBBkyHu1ZxhOubrYjZPYD7duBVNDvdaJ8ilBgLUMJ3
Vjp7a5hu68p51CaSERkjRUs35rJ1uJ1xK+2Z4pYYQeN83VTtR2gj9u6pNmxRch8N+l1vJE/k1O9j
1XxHxDgstEixO32FY7OYfJtiH4wQkqt2n2RNyrl7cCBoz6JZFvx8ZF2IJvEtiINvWGSpzIboUNjB
nvSaFJvhCHNCFmxClf9c4czfU7+AXJlFXG3iLBpjquGsNvqyyJp+T50ZH+uhxdLrF0czIVzSiGgn
dTgGljrHRNAfUt447UFNzzSZycirwannVvylOBsDkNGu+2qL9E2v9Lsmj77wGR9MD2lap9XgZv0r
m0I02/cwaFpNuZFq4zPcQ+lDXFo2mxgxVOs6lVpiooKYYqjMQfCVQzcd8AxFiAqAYwa0LQsh6OmS
5aZbjx56wclG/xzgY5y8hmMwvC0tzLBjFnSuIttO4SliIrYNgB+4GIf2PqstKtHEv8Mg2mOsohgT
JWNkm1DSxivQCtvjUQ7wsatZGdPWMdw4U7vpXeuLcCpt6/aEx9jtpYrWyeilOMn7OwQt1tkVaNBJ
MXUnj8ZnXfmnUssveljbh4ImwM6N2yegY6QD2sG2F3wMNO3PqdoDxjobyKgGf6TL5eByn/x4iToP
+rKhtkGmEDaEvUY2uLwwUz14WXLKck5qHHnZl/R+k4fe0a20dycotyqf4a7KOfXRCcWZhtjKq45K
TbjNo5qTDMrBByInFk72Enruvaz14QIIOzu6ps7xvm8XqpmSNzunvRq47Ys9FS0a+/RlDFoUfdSz
IBWZbrYE+FTwlBcBvIZZJh5sM0fItQbXLo0rgC1CvQ6tFZ1MPn0q4O7ICRlb8pzwBb978ssHOyj5
qEG9NkyW8L3swrlhRuKmy+kMqteShIgaCyP/um0g35Am4vD4munBOSchPHCoKSww3DztGz/Lv7uz
vbt3OvDNAe1/Dj2bYgy/6DbBXOm5N5nwhG601onMXFTWohfZUzJrxZqcgXHgdNvBa3kwtK4chez8
UCXWuGtAatHnzLtlJrrgFiEumNbRv9Vt0R0zaaEyC0O1QM8JrnvI8c2YBUepthuWoPBGLI3ckIEV
fRQyiSljO7jyfgKSGozE3VS+T1iejkYO0ghJ5kcMxQGFwB5+zQO6Dy5o7x1jEtThtlwRQJuTo8nI
gVMKguRDFlhXl9L5DtQk1hDMY4+07/djXj9EsWo/RGlhuo+ada+TbBWXs4S70fprTzzUYOnJ2VD+
KsghL9Ai2remfBkBve/Z5aK114ma5Y8a1wmyHIdTAkIOg+QqiMMXLZ2di+3AtGsCmmzCAxZsFU4k
rnr/XU7eyqiaLSGE2dIhX3iBiOE9I83K7dSbQYTnAqwGwKZc5w40SIdVchNkOKFlgqjUxExGsLHO
iJmsuyYkhWzQ0MhhCeOCF4/5JCNmrnR72jjfBFKIhesGyUYPnG0aIrxrSanN1LjOJPAyNxYXfYVV
hGURJtGppknN1UvvM80f6Mbddx0yJtNnXWJ8Ca/ObsV66Lyv+BwloOwtZ4XvWs9hT6eFDGAiWHZs
l0uPpEb92OAjoZEfFyunCN+DDtl1KQvGWCWqDAL/BlCP+HACj9aHw8eaZ49p6XvbKtnqNPB2RoBC
gqltM9Psoqb7lhfVw+QixjYYCXecnGBntEcuFjJDnR0CWPJqSR11qurJJerCH7DTo8mEA8iJYwDk
6uQg7yiZJVm8hFzWAcBCK96GlvGcsjDko/fafNc8+VrlwOQcMhlAsavbUGGvYqMnh+VNhIhVSx2e
gAFJWhQUSKXnfA5wH0eXKtX5kpo6pPVEX45FnpB/Fd5gw2h4I33G2UleF6RnTB47dfTUW+MhAv4o
m5JEBgxxDHSItJNhS6Rm96iHrblJh/bdD13IaHTmmrx+RTkoVz05H448Mwnrlj+gb655MrI7/Bh9
buAa4InMf7z/+r/+p21iZHSla8FC0Mknxdf4s2qfRm+Z8jlNzGHrej2KACA6RMBNFqC3YMhiBspY
dZXLZFLXtiqWCU2G/NlDxKWaqP2bJHaDXPtfno6tS6YmECaVLQw5P90fTAQiNPLJs+Nhm5t0xSK0
O30Ph5J4gGbt05Zfm2X8jcEXmwX2NLMhpKh08q1Wq292prkAFQo+OpK3Ko9LUhirv3m7foXvKNee
rQ3Gp9vCZS/4+fkVuKdsjKPTFnJICfcCGVBhYrN2bBNcdlURnky3b6GK6NowfYjBeryM9oeICraa
bijZ0a111lc9kgGuyH/fWnMOv1R5nX9v/vM/fiI4/edP3z3kKf//5T/5l7/op99b/+Pzl6CMWb03
7z99g7EeV8xt+60a777VbdL8Y34Of/zL/+5f/o9v/x1vjUHbCtPLf/z4CH/85M17iivn9B7XwfvX
/tu34kdPzh8/9wf4Sf5mQ1CwLGEIUxfSBKz0u8HGNn6zpZJKIW/gnKhmF83/BT/hveFydYVJeKDl
4Hr5w2AD+IlGmevSfTHAQEOL+j9P74/7kvfu9zfkn9ynwvj1xjAJQOEheBIo7V39l/s0xOwyRCUz
IkTrZJbZIeLLlirOnGwwA63ca56Gsq+so6VF9NGKXMRpHuiTzpSaXJX2QNZYkU8rikfjVE8q2cem
ezQEp1sJTXrlkrsKbT3X/+aWMWffz08rjKnQIc7eIMAg9IN5W3+8pVMvD7CyFxqJZitqzuQ2799r
skhAKdvPWln4S0D/zhryEmF6Vkptj0FkybGyX3hQko5TY+09ZDlH2ybUk4D1AxPo8lKx4MLMbLde
6WB7LsBgxtAJ7p0pbhf4if1yQOrj5+0rekpgPktM8Naj7dgZ0gTrrGm0PY2i4VTJOIuAoCo8We0l
mvrxLcx0BEqNumUAlx6Er/mnHy6+f/Zp/skrZSpsu7+vIzaf6C/LCCrFrEA/pq2SgnR14siCU9f7
l4kZKoqqZM8Q9EDQdMgug4mEaccq6+HeIQ4rifIBC6m7977pveJ21m8mDi4b5L28o2700oIrPXR9
n22sjnBUE3chTsCCBPeXiipmQWLRkxm24xHs0O6vX5bx54tUOSDQdLrq2NQYlf78UXc2ulrb6ucT
wkPRE2AUjKpd9Shx9pPVJEcyQFAf6fbRmBLEsS1a2Hxsnd/Jd//yXvnznmbSIJFC2lxsAl4bnLYf
rziLfkbf6FawJiLpi8xzbho3/eQK0C/bDL4VPsVDb+0DURIT6j10AexsVrAzOjHjb3a0zx3rx8uf
PdXBXad0SHK4Y5z5PfthR7MhJk1Rb7rceO35UxjY56gnHTJcVSjPgwvms+khTpb9uKpwmRy7r9NQ
e5ehpRS06hFIkwMMZ5Am6VN5XzK5qnqQjqhVnUJ/CoKq31vSfp20XNtUBbGVphPsjD4JzmUz1Zdk
RFyo5KIKI/lojf3ahV5GhsgQ3/z1x//PXqprIphCrCT4z543zx9e6qhRAMQDmN6Ahh7latBc2jny
uCcYvipMBmf2R2HUBsdc8WHCzEZmS/ZtRphCchgLHU2M7+YbOzMKGB8xJJWqqVHKdxxAAS/eMTnE
6NFqztInBInpG1E5yFajPVw4DEA5KQpxpR/KgJXPTtMbwyfABrrsAndLfv/XL1bMt+jPnysnAWmD
/TMN25Sfy94PL7arCAfzU0jNRRrHJ8grFcgy/MHMpO/MURtZkOsNrOOHzruFMfUmvIjAPy2VS/r4
4b5zHHujkvRravfx0gI0srQUyh7GQG/MWJu/uzXZDn99uoZtmZL9yOCr+ctlmIbIOCo/QUTUcn+O
KjFODQNHOhgTCLuDn3UORTMKRaSK3knSpVzEQXfCW0bsOdvNVfaRtep1DeN204Cv27Vd2G7++k39
0wJiK3ZKyIpyBiwa1q+7HNqOLhAS8K4ySrIXS/PDnqySLlSrLn0UbWtpH/QqPyGfJWq34sq2yF/+
929Z2+EwLHRbsXOLX8/EMPcAXkW0ZiytcY6jhJFYF8W0GqQzrsMIjYZAHwqrrEKAYUXbPhs9aNwU
cqMY9afCW+i0FRce2Usvwo6e4SmWAsqT0Or3xopAT/RU9nMj8o1Azn3Bjb41IkceNC9ZpcgeQRMY
CZHbj0QIla8E0cMf95D5uraW/M32bMzb7y/XsaMcx/g8pujWrzjJZiD0OqmUizG0/07WdoPKATYP
4sBZ2DYxWYps49A190aZ63fZ1Ne7ZvSNdZEKuvfEdohZU/vX14H405OCCmnZ6H1cQdUq9flq/uHm
6o0wd5HLM3mgK6Kn6891s0K4hWy8W0Zg7QHyld6a2EzzjoDt+0JHUaudUGV6R53IacLsASsldX2o
cDE9Zz5dsobwEGEPJ1ZaZoNdigej6dq7SZZ/8/Q/rc4/vafMzeedcF4flMN++PPT97KMcYdpBmuW
v3Jpurp2bOEBji6TSxhT3kGk2rhuStrdgcBhFjS1vRnCaikybVr/zXv566ZMJgkHDKXbrkHZYs4m
9B/fy8r0rHwUZNIBa2x2k84oKqM0TWbbC7NYOnLFJY2E2lnKIGUKXMBO5Zm7CE2KVx+U7ZMBlB67
YTAz9/RFFWXGuYenbsZGuPNTSSOJ7eXzWc+1AxXAH0ek3w/AX/JirELMWr98+4//lyKFx/mv3/uP
7bd8LgPqX+ud/w8rGRYbnQ/oX1cyV9LE3z9+LGL++JE/ihj1m4s/QODox536UxEjf3McS7oOAgHK
ft3lnvujiJFQAgxhmw6LLzULRc5/FTHC/c0yKXf5SXoEgAfEv1PF2MZ89PrxztBtS/G0sMCZFv+b
v9zYvu8TZIDhnFM7x9ZFqjvxzodCdPUrD8y1M6p1aGXBNcP+dRg7Oj62Ca8jNWKAV7TTSJHq9OwB
AgzTIBze3oESIVrFdpIsax/SYUqLbOfgrdq2RdwtAgMaKnuzBoZm8pcu3pqPJqn7bYBmCIW7nLiq
jT7aDqjXDthZ82ughYQglGbYI3ho648gDOUOWbOzmapMXHxQeViaavetUKb/hDA52DpxGyD1YVMB
lW66m9Kwi8tkpvq30SWAncxVv/pK2FK6dswhCGkL4NiJIO+Bxy6jhz5F8pYH1iAXdZ2jBuf4bx6S
fpjOWqyyIzGm7V3YQiv0kPIHixwayn5MgvxRkG50o5F/vNIEAvFFMeVlhOUrrGYtGsaArvYxMw4J
SVQGQiKe5rSoCuNFA8FChFwbrvMiGhlfl9aeRijSXEwD8TbGgrgYSIpf9ZVvfnH9HC30QH/RqyXy
/Loab8qQ4pfju2/dmzhIz0ahg7XXUcXWrSpfFIxyOtRj8UVN3ncbn/I7catvlKYp2+REO7EsUrhF
cxrcFeqB+4L4szjRvXN3eu6P55Zw2a+OSDGUcBk81WBrsBO48QUmjnbNpsJhwm8ykCgwG2zRus8q
qpJyqImtYVvH+CFaz/TPxOZ5mAd0pmFRhcg9yCpvT1N+wKdp1KeqbvCHOibC5KilLZ4L5tRFpQXr
VCsYooxGml59BY418DjxLUqgxc+9JFHJN/PyWWv18Tw1JUx2uqdI6Q2iqpoGyTIJeKAOiLoimwjf
4a5oOhNPQj3VSDJKdwMHTSx7pqVkkeB+TswG6Uor4OgTw7Cpx8p+AKHTbTDJJO8q0Bh61SEJjkyX
yZxmtHMPbY4ctrLMlzli71WhOcBwYo41O73X+GVuk9yZZjxdjMIknqfPqkOgq2uZB4ecwJIbCx8j
UTE6bnpP2A8kv1dbK8ndrTIqhWQmKg8I4av3OBzGbsFs17nVyiF46wKwPVwXhMp1mbpOIPV3hQb4
psLFfyzCiLEGGi+5KW0EzYUfOYs0geaABCo6/G/qzqO5cSXMsr8IHTCZMFsS9KQMKVfaIKRSFbxH
IgH8+jms7piJnsVEzGIWs1G8eKaeRAGZn7n33MgoSbKzW/bkPGN7dwA+YVBBNOs2FcE1Q5JEnAfp
sEQSlmE9V9bJzGIiVIk33UfkxVh4HIF2NJkdEbRCNCieRB9iCMJqh599k5fYVwnCm9d4p5ctT1G1
8a2ZEWo2soZf0W/h2WTcIzcsYOzd4k/VmYWGSxquDrB/LMVOuXn+jP5JhaMyki2GH2CnjaTo6Pjw
y2Zid+VxD65KVwVHhMg+JkYIS5CSyMkqhWdvh4AEOQ4t8IB5Hb07Be7bfHZYAgd6PJok6oK/1T7r
YMFivLdhFNupRuvotg3+ZiQ1q9oEYbzSJQzVNTaWCNPuXDSbGKicQm3rJ19R6RR7mm6TKc8Y+4+F
6NWO0qI55m5RH4i6dR61GY0aPVJaUXHOkoUCur2PDhPnpk1EfgNBS+i5FaFgikpUunZ111ANsyS/
3qJj4VX52y3E9wSz9qBCD+Pj6LRkDLZVRuE3VI27diaJKHkZqsdFozzBxe2few99Rc7rdExrXoeA
SMKbtLKFStbBZ1Yu459F12a+GnEoorQks9UetftVZA5qSSIR0+sMrCgNuyG3OOCxKytEyMSFFIG8
DkPfX0bUAACssi/TIi60QtpC35WdZUEcazL1ybkzSNCc6lwc6ikGajgHdP5NJ36NwvSdtXcvYOZW
ReAbATTjdsUZ/jEtHk4fhkL7RrXdE0yM4Q/ZnZgJe0mZDEs8uKYL0VFKZ8sDQuJhZ8sJRZ0/e+9m
yRxug86H4GF2HOzKkAxSluJwKKKEtYBnAJ58dmLdnhv/T6WVWJeDH78awu8f2yn3AWiynJUDw5rd
qNPBDdNm5ANMAFne8K9CMMxrdSux8TPMcaf2vrYdlxeodKjH5qSCBbaMBUjKtsISoYu0fcYlVJ+b
KULrMRaGWOHvgfSi3CwEYMusnRXARtl+uzF568IFRVSoNDzXuh0qsngsQfZbl/8kqimdc1TFIBha
a6xOHU/C3oPI0Kwc0D975Fz+tCJATLPobsV45FxCm9Hn9VNTYCkqAv5eDwhur2hswLcBHGb3rV3v
O+gb+wyynb6HixPYOidjyb4rM1ERWOZGVjDfsAbLhwZawzYtWKznAK0fR7TCW9NIaVjjuY8/LSuD
+xIkANAbkaBVTZT1VkUtOXGLHX87kODO80Jmw2oYDbFhOVId2CU8OCIh5CxPT8bEXC4dtbNvl958
1p0/3wIn0TvmAMaT8pN4O5FjflKjOazbQl3cjIlbPuAiUUEffYAptz9w3FPvV3N/4mGMiFdxvYdy
QnnCyGB4JfKQjash2mNuR/XJ9tQPQ2lrJyQzA7FAuXaSAZbmgI6m6ND4sVlMVJgSCAJVRNCUEQuA
/mP2/f6zs+XwUYg0f3JdiiGeH7v98kRGFyRn8GD1ZKScOsF8pKCINuzc7wA8kgeRrhCDgU8luuaD
Gx2sgLQ5qNbuKYqN5onuqdhCuVbvTTLAsUv97hcGjBZRhhNheXNbY5e1ebvP09nYJQVgEB0HxNEW
LQkX1Zy0z2YM5n+iqkB3HM/PHmqDSy299DCDMttSOTm/F36TJPNO9kM0AMesTCu65FHZ3ky6FmAL
GBSuNSO0sIBkfLGhwfKAGFX5NSPGxECAm+9amgr7vlGRhTxkaUNXiEG+xkHxxsUYvFNtxM+4N80d
NBsy1OoAdRdo9p3CnhTi0Kq/wRy6qOFydYV+tqAWKgECKa0ZPEvObYttV95mxa3Wk33E3N/Oq6gS
FbaDghgE8kbWPWpOTBLsxTOxbbzM3BdZEL+oJBJ7o5/0gwcdGphuJPkFa/lCzqG3QaK1EHEJLxXY
GuTgqgBf0UxOtLWM3PpmWpQwmSmdq15c7PW93TxDJdGvgYwGcpj0cCnRbbx5sa82gc4m5q1ofKup
HwmoTvUX9iAS0qvOEQQEpJ26meQ5XRPF/YtFukBT1bYDnxTjt4IwDE5zz3LOUnf5X6hSYrtoC/tN
1quwI7QcSi1Tzm1gpwE3KhGneEBH0n5iKtY+qxuwH7H6DFKQAjj4pj3d9xRaaWq8G143fgxmhOMR
kVoMfnDhnKukvFMlDNLanS4JPthORNfZZ9BE9q6yCRiCVodyOp7SExFk7mvpjemhys0pFACzocnb
y0cjG3i7Tsc/icZZfIuo7x9Q2k2XoEFb1iy+dbrHYq1jaDO7VnlEWtiFAW4nwptgQnR+4I+QmyVy
Ak5nbTb7jN4qXyHOjI/ppBCwtdTnxbYOFv0mo4BtAdYlnGIl4h5Cvo2p4xJLu+nBq0f/vKAsuTmE
h/3uompB/sXqBZVC0k74oSgMUW7JcigPnRh90M8Io1aiqhB24XV8SO0E48sc45nWCez+DLA5UElq
SXwF1hSvLSMA7b7Urzm9Fdv6ylVstF2JtdSFkO8g6trABK12bok4Gvy/e+0qPJslW58D8hLnsTfJ
nFCNM/3hOYxjwDlW90Wip/ftDAumbGUFAMitGkFUpJ81JSeZxaxTw8Y14v2o0vImWZCUK9dNmagE
jMwfqcggrANAOpqJUwJem63QMloucyG7s+6t9khue341PfLeiECQ+Rsi7vjFTGW8l1ALQZFzIJE8
z/HfCxLnERP1p9qy3EvaO+ozq5nBEcoN5jK3sk3uu71Pus+YH6nfu62kXXxslB1BM6l79zmIO/et
biH3plmSPP8/GU38/zR08Gzxfxw6XL+yr35AmfLf5g7/+V/919yBbSfDW8b/d5Lgv2ic/9ydusF/
CJ/C25WmxSKQHeD/GjuY/8EKLGBd4P7Phet/7U5t5z8ArCH5kw7DP3r0/6vlqbDuCMT/Nnfg9rxv
7n0vCDzUBf/7wq02mwmzIvH2jA37TcrxhsSQxzy+EJ7LMCDtX0qVb5gbkPOaTUAYuFEfMn0DEFjc
unvUo93sLRYQ+9HpvohWWY6lHfWrMhYNYz5AK/MQqY0f50fw0wFNguNs4jq4lXYaPzOZQauMMED+
EMI9btygFXQUuQyR73CXiOAbjmP0Y3awLmz5mA5ldtYibfeOzyuRje5ynGIsG0EW4xzv7E0sTOPo
LRl+mdnH3QaWX7CfDhUeDfwsU7rzR+mc3BjjnF+Q3BcNO790m5BFQLuNchRr/uzf6Rs2wVSaQipV
UAPdAtWl4TAlILS+vupCq82cGC+VUS0X4qG/fUAn20hk6bbyycSa1dL9Mh4SdxeMQl4oEqyVTNw5
rJyqO4OeUY/ewoIDL739bQXN7h/xxg5qfGsdOReuP0UYu4sqHCR2UI1q9hHeXxSOPrmc9ug9ScP5
NH3AhQO9dDgAYz/T0USI0OxhDyFvNUzV8pNZ/hWYgbcXU2kdkYauMFwTYdlPnw6ZeAD8qpKK96CQ
4uF3rFiKSqmIcLbRvI8zmZJanPLU/DaHUW9wTqZPeBd+xYKY73JsFQacyQmnpQ5tHUcHnnMk7Y4d
3YmByWPj9dHas9ySPov/GYON7D2KRb+BYQfl4gyBPN4hVkb/U7ff+N5+lgVLiNneoyHxA+ZiWzg6
+DJS4tbihvbHWtWodrlB1ouuLrDE/HC29adtAHcg2/3sgbRmyowZwsafSqipn+G2Nx7GklrEqqtn
2S3uZrbY0gjj5KkPK257rBYJqvRHY7ojEuKWYE3A/HnK6Zzoj2TxvD2C14IOZusXxd7X5kT4gU62
WeP+0hz/xybBIoFU6hww6HstO+eGhgvSvbaGA/yQ7LEK7qh7H9d7wFRqC5FXhUvvE9jZzOW+9EHo
3Q0GfbCSoIZP3NMkCvE9nv596RZ5aBp6xD6VwWPiTk8maWnkwI5Bsfm382sX76Mn3mNDgxufncio
IFlV6bWc2Z81xrtXpvrtnuge+7K5GHG6c9syARD0o0yRvC8IX/EwGCkCTGwdmIa+8sEOvlN/+N16
RJ17JX2eNdCS19p1171syJPvPXHt20peSxW9OhnIBB/60Xl25ntjPVfovIpNGnvJFd3bE2nvydmd
P5mkYLyL1S9dmc1Dmh+aOQkhjcx/siF9Hfp6foYk9soysHmlgluLZYJrZNuasKl53Pt98ETsU3+u
G2TmGNo/0iouHh2vLR4txNH3UVyKvZnf4nR3PQxrpM/ps9HH1jagDd326XASDvl0cyE/8nipaUWa
+mQRc2JnRNpAXvHWjSn1czFk9uqelKEKKFKzATvFHYtQERC0MqFGbmGL3x2RY3Wu+vYomaw+4e/M
nv79ld8Pmqa8bLf//l5ijyPmGTiOVaoYCCQ1WubWujOl7I3mCPiagG6gZrXffXt4BbwkwFNBGCWe
PQbHSDhvEy8Yp+L0x+sCkr9yBcN9EQDro/k0YFlfR7HUD/l7nUB3n5uuf66D5htGK1YfAeeuXO7B
em68cbClkHs4Oc9T48kzhrZl6ee1rNW8zQq24EFzD/FriXylymG6Wz/4BBQ8aKKvZYkdlnP+x+mN
AxjkhhAPKdb2iG9qEahggcKBhY8ia8s20nr494VdqsUgICFWBXuuYcItIZ4Zc2aOsNPHiEkZfewW
wR9vIn2dFM+1yNkKMbDHt9igNLXipefEt7PuyKSg3OffYLNRBfsTy3SitCuGCUhPiS4JSfi2Njop
yNtgYex7tg8eUaIWT4xkx4wG2AFuyiOsjnpzP8h4mjedC3dgcYe7c07MJwB0/aqIB7VjjU3970be
Ux0o3p9Y+fvYtFZQK8l5ySbrZmQz6Hbw82ZvbFszIN+SgevGjk8cBDQ/0ss2NE3Voxer9VRW31Oa
tAzt7zm6BkRbLzWG55b/xaroWOL5U/AwwjzgZ02hGyzjL38YQGdM3mEy83kNmpD0I5cwXdu72x4r
GY5iRBXtqWpbYXffMxLcmHNs3ofNBEJ+jT6fFDMch1lV4OzaomW2MU79emlvfqfsFzKmB3oNKsjC
abq1O9fmqXa8ixkRB12SzLIraWBzpm8resH0qUgYrjoIUtU0Ob8dP8TVcxFdDC/znhySlM05N9p3
G5s1gIyKvL2e5KGUjcWR6e65hbC+x1LinQSOt+N9dTm0arj8+6IaMVwiepGzDH5KDJpnaJHh0NOI
+2w5132h/9aCVPpYecm3tlpm03V/9zQnoVeS/6PwlR+IVVuNohfnwi6LTVcWAtDPWJAd5qwnWGN7
bmC5i5BG3ybGexgsMK/TsOGBTHez5ZdPJITI55LXwOiyBbSnBMRfMkNKS6MA1dLzPFvI7qsiDYPM
MM6FM8cXsCA7Hx7lXrtOvSa6YNgMEruQZBu4xXmTrurpfsdO0jhGOOvDKanwkIi+vIyD5LPu228X
i806TWIsuXb0k7GluBRZemE+j0VttO+kYrBIA7ykqkS8JhlLcfUF8FUEqC36kC2uvK/UmlEv6Mo5
w1/nqEN4YlZCnR0uSEzZb6xjjKcaIH7iq/4mDfukGr4B9ORE1cEWPcs7BIxUhSNO8gDTzWSdWt3v
EHafjHsMS5Rm8wngfLyKVJufcOe81bl0j0neH+EAd6e5ocszfFBMhIG8FM+jTXY18Cnu5NHlhtNk
TujuLa2Lw+Ai2PN+52mmYLhL9CGNJhXEdT4BBo1rbZrfJNH/wVn2wC+3XSM6t5C9kuBMSkpuAD2Y
WywswA7XfomWI7VJf1JKHHJDU84y7rmhoEtvHXxBgCbOakoFk9H5l8zkdPKFLndJGtScVT3GbHAK
FmbadzvxQAYWwa7KY/PQSZcciVh+WzaG5FYauMRn5p4AhqFak4OLubGVz0LevEZ/FcPcPsY1hhTu
5MoW7yk2URWrCSt/h/7LeJ8rj/Q6IzlEHaDHsdCbxZkPBF6PG6i4vF0G3GJYsqEbNNDYoIACxIrw
ZvrMhnG1EkxSWX8cg8iRFOFx3rj7DEfNusEnQemb7wtCwFyx5Ec37f84k3v1IYl99N7v8i6igBdG
S2lO5j06bbhgM7/ns42f8+J+caHgFO7xifdEYguM9bwfGnuT6XHiBx1Hc//ZBNpfLcH0PkxDt09J
yIEbp3d6EaSLLWKVuClG6x7vdQ1kLYZ1vW6INBLzHw+i2Orfn0ryjSL3Of6hhm3CuhkZsDsvGewZ
gsHpNTCmr6qRLyCr5u3g6NdpkuJpCsofGx/HrkDbfA5qXLhl+lKDcDqn4Ck2ojPm7QIMM0T7hbHY
xdlO0PDzrBE+MT0j9AV/+LbVpIJQxJAA4k/qkbv9dRzTcseg5qkvRnnUAYGCk3AOcKQmMAlX9gb2
A2ULKd4ZBrF+lEYok2A8ApYxjxWjJQLrt7grpq/e/pWgGjlZYx3KGDe4ACm8GTxpXyOGngczL56b
hJ90GqiROyyQ+4Ynbyt6lP33ws9qVbeCp1TtuBRAJrMcKRzJUz2QAB/fh05+ElzK7k8pWwIWMLnD
KDWO7H9fCKixV62vq7BjGnnp0vStjk2euhZnMtbA7pR5wGYavAgsR8et43TRpQiyF5+xHCc02XfY
P8dg+jNO+PlLZG3rqnWmzWgV8oh3LLR70nMs2bLZtDAxB6m5rjqaEqCRZ7NiZ7Z01OK49aBgg1Ya
Ju/VxKEsJ+gtGvrUoIeXOkqGlb80xhGjMQu7IU1C0ceM6VJIXBO838k3YoovbzwNbLc3sceOsMZ0
5qnuNjMHY65GHkoVsaquZsCZuE8fzURD2tPTQczOJa/i8WIZ9/AIGp1dCbz0QRSmcfCiP3APH6Xv
TC9xt+sBTO7LxqpOamBESkZQuQ9Scc3uzUEMA+mWFzmeIwfTtCOMOjSA2u7K2ljCLmXf5gQJqB1h
OysjmPvbB3CZYFP4Y7MmvsS5eHPOiq7/0AjhSXgsP+tM4pUSuPEYbD+wDAINTNoxXGoQa2ZlvnYZ
m4QsCc3IUjdEkW5Yw9qjoDK2sh2TdZYlPoeGd19azzxIQCOZ0c39WfkUSRTE4wW2J4T7oD3AzuQs
zdxmhyMopmhADhk5E9+AB8IR2WvwQJnm6wxqUDJfFb5ExFz3yNweCdlog7roqkxeoIwfIjUxZSI8
4WonwSErgd7Vo3gr7sEjUT3npyjxQ9GI9DluY44pV/YnBgvdKuN92dqGMR87Ypx4CekmUTY0a8eC
PaGUnF/a0XtNCA8Hl5qRqOuSMYjpBalnEuSnSuqvUcBPSVVqrK1WC2Ald1cVnIcwDooB26CYdstA
7VZqeEwD67Eds4N4kw3a3rE3PJeGQrDlKJRcOTGmzPKZyWM9+M+nxERWjafoQJbgVi/FS7tUOBjl
NSiqJ0vm+loh9ArtjmA6lvbdYSFaYqeYwpE4xFPSdcYGuPhXFpQ9sMO5X+nUrbjHycHhTHrI024M
CyOBMwZbcI5MuUG8ATYzt//Izv4YdFzsCQas3jMb+yZ1XjA34zHATRFLUlX8oi83ntKXeST1dOjT
Z1UVEyQq66XHIXU0yvKCqPhvq1gIVm3OAoOHlM1deu6N7J5Er1b4bL1D6tEF5jVgWPJbYTjsIIWQ
vh0ZAXDVnhKEp3bUijHh2B7H4GQbxQJSz//d+f3N6xsefvN3M6DZMMvxGJEYs+VYPMB3EiGpb9Co
PSvZq9p9VX49oAhkR6fvioGhdH+7dUF5Amc0jGhzdyOZU1WS2UiwFCq/GpfzsB6tkdiKvTmKh1j/
1ET17ANbX1mQ47oLsJhary0F766I/SdDTFip7GTfOZY8pfO19QCRDCC5T8yfXnUCt7QYrF+DL/GY
RQukXqX44+yMZIceO5nrPI6pucdkXK7mKni2+0HtvTEBPe/se6Gqtan7gVwME8Fj6dn0z4SJAtfu
QknGYGq1UKdBQ2hIGofYtgvQuPN0li56uqq2mRpkr6l5r8ltVd5NWWuplQOjSmM8CyB/tSMWIirs
IyD6gmkIPXWzKRr41bLBYxzMPnmfnruH+/kWjKOzrSB4dRxB7SJ/D4NFmm5R30qgS4A47ZK2b40m
t9lZafzbm+cvPbfmBjn4yUB5z15+McOoemply7wCp82TqLvQtTsjDMC/riy3BtxWDUBqZns8I30Q
YEGvWAS9i+PHPVwwX2+EmRqHnM6laVsZugBgOMy4XytMGggg6EUiRo0r5XaMQCw32VR149yKoa/W
osMJq8am3MFQxc5O+2DA42UNHlTr3HCdXW+BMRBTQHplzV54ojSWnV9s4HtNJ7jKVFSsKflP1Tl1
Z3OLQKkADYH/3u7LlvBJg3BOFipVGxB+F3DYGP64bAfZHASilE1uT7jIgGYTlBLfm/ZqF7juyhwr
eRsRjiyWyagynn8IukIGL0H0Q/gEfFMkalfM+D+jNEmeMp9rmbHkqjUW7zEKBCOhiiPXH6rulP6L
iGDJBFxNMijELVZ+RbGraPTB8iyzfGx6FoS5PGeGsq/1Xc4jHcUrihRgMyQx8KjaIZNa5n+yKldH
m4/rmvjTE0O75jFhpPNiwaFr4vlVlT6xJUMMPRATeZgz4AoJfIHXpAj11r7cS0YpeFjTF8Bcphkl
f0b2Tmg+K3FLkmzZemh4Z5lnG16O6al6nwp3uaEEusF4GYbavzXK+zsxyTj4ibEZSL1a2ZKWvCHg
ezMAWtrO1WgfWmytZpVn7MwYIRZsEQ+GzNZFYOQPbYFRty6sW2NjoedC7O8M6XnVEdd0IcNC7wNF
HMuYZx9Gb8H+htS846Dp6/x5wTtMsVLj54YfYLpJWHJ/bpdkfJzubG+T8I6VwWm6gvgybkG8+2t8
ltHamn7oHXdmXv2u9Tg/OJR6sZcTexHHeuPNNoistN0ySwPYheoIRRG/XUU+DCXcU5NMxwnfIVYR
1914xquYrWeshgQGD6zW+lXS2HuYwXdnPv7yTNqfSYUtRznZnqb3efAMe+VoweGKHGFNpOoLmYPg
Zu7xcKkzrfEc36SqCcbgMBimPF8ZLKJWlSSsO3bSk8SsqSdnXBEhu+NeH3ijxptZphMrnkpRW7jN
JV8grdhUOIUqmX9IVu+sys4jpKy1fhOBqw5mlDKLsVExuAyQjUUj+bW/uixvtwXRoXNOVexMiJwW
MldWnedDRylZZabRF4/InthJnDVA6TpbW2uoe/EmikGeyKoH/AtFVHRuclKTPxzSJdgRyWrv4wb+
Qder7R1kNcXMfrPeh8hiQtg1U+sJici6g/jnC8Iioe186IZ7lYEyfIoyOg5e+2oH5h3m2NBfagyD
tT3cr9U9WKucnPXurdEP5CGU28j1/qomfietlTHCIBkSH9KGhq0obGPT14HLziHAvOoMAMSsv4Jo
oEiMXkiKJwfE4rCByGEBMs1I7gbi0hS/nULJfQKwwUphgOGTwmrSuRuDxPY1eNJu41T8m6yLF8BA
BXEVsfmsLecwG0/CkdPeR+ml6uxXP8KzaB33sy7LbhchCGXhOYMv8RJrXbaFicu/JzvPBpU0xd+R
Hw3bltSMjcE+cTU20S+QW8hSBtNa172DsTJIT05ptDsnrl/y0UXlpPQPRKF2Q+QHEoTUfyDL+afF
30W7Fm2FLX7yb1cMzzn3KSAxpm928GeIrWtkMlcRuf9rrnFoNzBnJs7Ceay9xxpTeacsSMoeCRq9
NYRW32e8Y7Q6vS7PrCM131Xh0Xwxb6u6C8jo0BNsblsEq5Q4YJyYpo9M01kVzTWjUuZj/RtqACus
oT9sDKjjMVjVnUbQQGGkTyR5+XsMSmjzTkQNwuUk0JdOHMcoWTbbSTJ9K6oF/gsUJY+pedKSoMtT
xr3zpR3ARq4Cj4AUm4OiscEcBc+q8f8iV7A3XQYkkJJ+bRSWuwleurQjbhjGu5m2IRnGFx1rwGdy
OwuXxXaP5yn1nB203T+M7g5kMHU8GfKPLTHuVBL8ztD0u1QLDeqGLxlLpzh9a4kcZDZQ1vvYYOpV
g3rN0i+kTa+zRbwKiY9PxtiW8BsE3odRfPP7v/TLJQUIvIkzi7kpu3936JYwirxfdL1vioa3d3nS
6mlA5KZqyV1FwdHzQpQP9sBTQaamCqcg6NY9PCttgByIavCvItKg3jrm9YulCBLo3BVsRnuNJxz6
m/OrH4IyBNMVxcTw2A7quRyA+ZrCeK8GHiDyvxWHKMQvV6CMcPIJaKpJwjabrFXtLkwpwMERehG8
5q39NyCfKfCiPds0iou24YoRciOUtaudSLPuQKRmwFmorGrcj8V1zNAq6xLDepbiShjv6oMYcFY4
O+Rc9QEEBbk1zabemjNKPu2g0Kor5h4m9wBkdohwI8GJXckkc9LoExjOr0Ynm1EgMCNJynF/R4S7
opchfF7j7phhdFDBCJAhtzHbg5QsNsffaWlRWA/86AtPwsAOEhfi82LQ0EWKx1MPiv42uxZkiEVZ
9mMz7kQ6Fq0UvkQh7t9OffdSPlbleO21/beU2Q/WuoQOCIKmbqNVKodvGRREpyXeXfxGNIQhPimV
45MPTnFlL/V67O5sSJ+fIoODQkb3K4QlU0U/oEl/SZYYQ2D+mClImRmpz7ouKUYEi9g1Dxi3cYGk
JWILiXILzIUxQLuvn/wF7H+Xt7clGlNoH+nRAoxuZfyKpmR6rGwmo2NOOjja6rfRDV6Cqb2Iho8g
boJDWjLenLM7zzqOP1mfXOHJ78dlzBEt5UtY95bcF1aGjmkaEeIwB4R2BQyIP55kqxutMz3uPP8W
XQc7K3hP9P27bNIXd059YrLndSq90xR3FuO7diUn8VSbiKM0SdatRH4TS8ZbfMBioEshKuyVZU6/
GeE5UliokIoO6dS0GwpKnLFpgTV2wdbzH2wjeGHtvZ8KTIVT2M49qHVmaKlBDIoIph5j7/yaG+kz
ypuH1ug/Eot4VoLYznFPNw0gVa9q4VyN0Wr2Xc00CBXbJvmn9om784gf4ZKYDVwUigq/ay8S1qHR
GxckGSjKJ6QrzSmbeaelP7/D9q7CLCu5GlNihIshsC6u1+8GiEvP7qFgOnIia3s5pfEY7wo//9OA
UH3ilf9tibvDxBU/FYqSqAoE2QGFhqZkF0c1SHobH0BiR0jLMKkmNEpP/kqan8oi1szAnkWjjIpR
Jt3B84rx2Jnyh8XOO9Rw+KdT1bwXmiMvIOIyLSkWm0zIMKVSAMwR4c9RwUvTUM9hkcByFGVmiLSd
EszqY+hqNPVLS0KgoH93WATkigywZET5bDznJKPR1UOe7qi7STcA+dNIGxaOBImXeuvBjy5Oir2Z
ZRp0dKkodRi7JZbuLp3yDwqRXFL8jFZLpx0L93LJMrvctHMrLkUXNWEv1R8+h+YRAcKwHkq5nJiy
6XUzSEJq6kaHTEYYpfTo0sMEJNCGhUhw8Cjz+/7+uGHV6guiZjynS0O7JPsNzA+4ET6ydQ5eaYj7
Py6MLaOyv7TFPHlYQrsGRVtEF/NvPzehVRmPXk4Yi9UNHwgRj1OEGIrCxyehGTQk6MbqMyjUpmvr
eeXbJSQ8qGDo3aHc99YxqZ1vtSSKqdYvf0LFTR3MeeiFtbYfhoXRq6PNb5fwmRVtc7VyJria6SU1
3FejYyPelTMcEY9dUjpGZ/Jj/hIMcTEDtmhDQdWjWHFrp4MRpNoV+2eup/4IFjQ5xZb7xuHgsGdm
bRVUF4Ts7m6mNofoRCpQouIjzqe/gQPGqv0rppzs9Ki8f5cXi9cnlxfGSO9LAFO9yEKxND01QbXJ
rIy8IO9a1FG3NaR5n7/nG7P3uaN6ZoGCBREuL3+8qa8gYFG2WA71adDws6MB3yM7u6B9QdvWJDAU
fRRNHoJshPrGC3AVwF2NvnamHx+V3X7QlCeXBPvEIbWac6KHZK2p7A/oHexnc2j32SKzz0KT4uj8
nT0GYEUirJuPoXifGrO7UxmpHx5XzioppHvuA2R3OVvFjclfdE0zXlHELaesn249w8EzxhZiwjlJ
CE4QoaL3WFdUP+dpLGdChF1v60hQYncjUojklJ1d28JAg9dk1SLdulbdbzSrPTDtzfJiR+JTICw4
IQGAPXuvt+q+ADjCRAwJGgI1kRoXFPQG+MCR54tYisU+AaS2obAtO6+qvX2UNcmzwdQE8H2z5W3j
ng8sUOtmFl1F9wlBzLoNwNywTYs3y6n0KWuHeptmAR5r03CPFoBx5cyITdOBaXPRScC1/UzU4n1s
T6LjEabOvrH1vkRw+1lE8Dd9F064PQOM01Mp1r6Pkj8QFad5GahdKyv0NtFEZ6P+NKnhPMSzF5r3
95eJClsNOj8WagxPEXta22SwmlUH4uQQtGQUN1iPthYDpHWaLuOhyWM7tEg/G+v7ULso5A5J8mWA
4mDPsJ2yoB6etMdqueeO3dRWdKtggUKyngTLIiqQwv6QaNc3E5nLHsCjs2QPBazcODP2ADpf2ExC
yaDvYUXF7WvZfyy8qT4T6oY99ENl5t9RzpBXSl7RMjiIrOg+Gy+qd3Xg9HRniX6pCoQ3ytmAo3yt
TPkbV9ZM95S92XMEU9lRy5qZvAwrs4diGyHR8dHgP1bxvDwPTLBhDLkQ1pY5WSPJHrdEtHpb/39Q
dybLkSprtn4ijgEOOEwjiE7RKBShfoJJykz6Hpzm6esjz73nXjtmZWU1qEFNZFt778xUSuD+N2t9
awa0VRV2eEnAUhRJhVVxSGoku3XM8NScVpRdw/MQLuDG4Zemh+RJQL1eGaPlwcXGyMx2sdnEHeUb
ACDiz0TA5VpR3wP4ZpbcSW4TRPSQ35BFEMrGyrsY1xCPw2curOqJsAZ/VmP4PM7bofN+aRHB2eEc
OnCHoenOjclSZHKVD1FDe0M99dj2hb23gBqUojTRSk/tLqubCW9qVDDylztHOvmWaXSNmXea6Hbr
aa1rVNWJV9+LEl45cixmMV3+mWLBXmHX2pKUt6mzJDikPYLmtp6zPQL4a2554Zk0FvblhOHgjCE/
tAW0r3mo1RwyYVoMYk+mXl8mHsetw0JvbeqMuaao7LcxHpGHyrJBMET1Q8IpudJJrzksdMGFy1UD
Tju6wAoOXq/dymkw4KSDQtRJaI2VQ9p1aKXbwrBQEqTtqxzxp4BtKh89IpF0Q5avTfHEgPiiO1XG
muiEBm7+ihP24l7QH6rOjDeFpZhhwzzaBFauUbHEb4kzMx9HPsMOmeUO7/F2yMfpZjgJNTAp7pz/
AKNsGMkJC7mleG+At1v7kjGk16cEh2oLgIv/ffGqctc4gB9PqZOLFSxZ6+ak+nNoe2o3lJ9uD59u
4aDY1rm3u4OnozFjv5nvRYV90MSdy+CLU7sDjy6i6F1NWfBYx0vjVZq4P9pki1icdrE2w51Ncty6
C6d+kxUO31cMBnYbj2tNo5NN+f7Adyt1UJ5JdoikQdtHthl4cuc0ZMlGRGm9lhVzlAj4/EqGNLyO
/jYWkizuCkdyadXW3qiyI86hDO8dCt++ntLHToPdYMHm5u0S6yZHAmH3yBU6czp0cNr2cRepSxtY
L3Ev7mkMGraYmz/pcvi7tfami4GgkSknzy39lY167te6c2Sjpi/caybySdUf/36I5vheWtwsLTIF
bnMUje/BoELCWtqQ8W5woDgPnwj3+Y13dK/HRfQR1fmbymNU0GSWjgyNT8ISn7JpgvduYvZnhQYo
TFaXS+IpUBqkJVxizlp2Ucuy13tmCF0RxjhXu36miLQbWu24r5qLS/P3SCDY0UjYTlTF8BgXLpQ4
p3rKnM9KkfM5YAplAqmT+hkxzqlM7ARczleFKtsxB+1Q6/UjidQYnXSURMS0+407kNdITHOfN9vU
ZR2MXy4gJq6LfG/Uk63W8SRJhDbM4giWmtnJXYr5lkpHvEhUbQ5eFHeu9cc6y140Uc4Ps9k+187Y
7qpOtejk3lz2VeBseIIsxmXnvKIuRmHpvuXcVL7APkW+RX81o6Bby++mrmcSlqBSQph/9RwOETZ4
YkXl3B7dxLnYTYl9BsxoqGfpowXr5PHvPxWFqV/MnKWAnV5YYxO1QE71BmjbFmGbXBMC0T1M4ZAT
hBsQzJr1w05qPeS0aIIK1Lgd6W0muZ4D+RjEKrORzNX8JI5igMvjpdHL3w+k4ERxNJKrM4hzP79r
VTR/IIms99lITE5vuPYKzZe3waopn0xlGpvaYGXy91ORJ/3JCaJfrGuIHRzNTwWn2yfpGr1gCS1b
OClAAae5G2gh1kbOie2SHLCdyeJgalnc42h+zsjPu0vYz2Fgj88oXFG7G7kivrbNH6uu/GMEO5hH
8lQOPck5+gKe5SsGaCAeokDm+9/zkt/jELV5nmPxqZJy2CHQYd9AaipH6UmabXSOCTvyRxlfUVxh
GOxJN8CFtw51Wz16NYRGlx8fMEh160m4wxjj7I2V7wk92vKHo0zCrOY7lUyhE6LykG4TrNETTaee
fTKGnrohZYdUVIvXcR1khnpAQRo8kntLbDLbC3VHD9+eImCqK1kG3UklKfy5qvkuHYbrTeZoC6oB
8rt8EJLrzNOSAJjxLG7FNBwqvfkOQv3TyrGFlTN7ZSMimpPDFs/CUG0TR0pEcoXcRR2EW7YeAHEJ
C6+6DodE3pxKlxzCmIaV+RthQ5mJ85IhZVLrr8QiEGiOeRtwHYMgo0E5mYaWgXJx9CPNYJfPGEBB
mVqLjulVlLefOI7Y7iK9Xae1Rg3gKHnMEUcdnAx4VVyRx9nZSGwT63uOWvPcav20ekvXMzw2kNBV
d+wHIrdcpJwRrTYTeSFbUkMHspK4zyC2//WyTHFypPM/thyPp7bTCfGoOK2V0TA98N6gYGSnUEzr
dp764/wkRb42m7G8OG5f4nchCKQLbHSImTFeJ9P4EYU7HkTLpYHO5KQ53TWe2JqnLqt/VJlsrViG
bTwrNx4jBLJ659zLQJbEqPTTpur1tzBwpoN00BEuhcqkKz5YyI1anG+5dDpGTcBGiZVIyN3wCj/s
ygM2DlLARKtvWV70qyTKjbVRyfDQOhrZ3QFYx8bWCr+ymftoVsap0ueHjllt5crybrohOsYSwuhI
M2QOdnq2PtxBNTvsIbgKac1P3b8+4NkqNswhBBThD7wi5o1JQPHAkYq/tSN2LgTLyX7hITbNt6q/
CJIgN2HThIeBX9JaxSadArI9W2eLQEziKSJOlEHXzlHTuC+yAh6Qk9mHZnloFg/QaxOO70gODyD4
sTF5EuMcPz9opqg5AjvbNjknM8HYp0qQuFr1WH2GtN20LJqOUW1RumQT+gxoFwQQU9GOreFemh4W
tsIB61PHWzv2iQJMUL526Cn9LtRKnrbYWrGfkbehHCi/5pLbsoh/223AvGNSx3KRYKheW5qeloFG
ozDd6VPPMJhFykOjKdYBMQLt9TTMhFkuz5JcwscmnCrsSWayIDz6bEoqguESNf2E0ZJzayHCang1
Hv5++vefbHP86FtQ7f/vX5Uq/I1hEFlU7gwPsWiujvoIET4dZmsglr1s9q2mGDfMw1bMJcvXoI03
TojhLSoVqceGfLJLuQ3apHjMoo5aaLDye5+adPxkuzsxKeo61OykMoD0MqnI9FNZAPlo6+aFNJ5g
j43AWgcKL0Ej3yUM2C2Ly1MeqIR0lOGSo5Vb6SZ7dWRgbDEyjVMtYZAb2TBKm+I5Az7PWdxkB8Io
vpFG1EiVjepR4wmH0EJw+YDYowlinuSAeIBYJ9NPTq6500cbFZZnBofRNIJN0YbCd0urvCVRWt1U
U/+RYfiWGFq3dewxp0CM5VVUP4NYLAUt5QdnBsU/YJi5ql4FOXuIieKYn0c1rjqqmAZtqeacZ2q9
Y5eEJMAq2/PZUj+67aBftTwDkM5C4zS1zJADwl08nBkWd9OW0TA5dX38Y9pUSPUs3oFb7Kw+nM/M
erfYDx9QkYVoE/g9alkfPG4ZmtkZ2nhb2psUpceTG2N51OGw+91SuSV5Hfh6Y5zdbsze+hxDlco7
pGliy2ZXQILJOW8Dx74omyO2q+Y1i7rNgKYYtdrcPNSTVh3QKxzCAApsj2D4Bu78mW+fWqP+tI59
mbmcQCh9w/lNt/OcCGEi7vMA+q+nVRwBenGv7fEs6avXbUVi/dyp4hVrGKxWGa8tc+ETd7rO1NE0
qZWi8KrY1nOKjAG89+YXYxZ703no0EODA7YPjfyiFR0GynwB04InLofs7spK2ySudxjdKHvKItN4
QZD3gI0Q5+cAucvCqVFPM4H0+U+SW8DuClZWXtu9EvT5RS61WFPfHSdHdT65adONeUa3iYrfuupH
X7lpuCc+BxHKNI83g3FyzIASsjsSBzT6HPCjw6UQXLvR+ybvKn7y6p9YoV/puaa2da09NdNn1Ork
yYcOhmaPpE2U1bJhARwMrrb2TE+9MTqzfVaY9SYJ+q/pqtXIGAfk1gOb4gM/RYhNtvs5OqxiGb6u
pSQ8GsDRO1oa4u3uNaGo4P97nOAtYvZpCE6VMhAS8Odbehdfm5SmRGt4szSUTDAOQaVXTovqKa5X
SpsvQ1vN7K61z0ro0AqdinlvHWpX28WeaBiVdq6NLOVuigEgoR33bScPnhIaCDCRBsVZEastntLq
aqGByA3N4OLiJ1v3PGsF1cd+Gu0Ie0z73OA4fQIGgayKRESk242zjovii25mzwi2WFlownSnni4h
e4NR7/tHVKv5Nk8J0xBaGt3kHIcbTFekiLPxhFr5xtia/TsAFCRDgY4EjURo262NdWQQr46Nktka
2zd3Qk+QVJqHIteLVp6bSroo6XyjCtvrNiqZvmluUei5O2V+ACGSW3127ddJWOfOI6EoYTPxOHAB
gRIf9zWBE4fBpewtUb7m80BKui7/ZPBgliS+eW9a9bBThUoIotMUlyC/g9n2TPi1aC0mGqwpnLsD
vKpLHA1kTbClO0eunZytsuAbUXOC9jD7I5gqD6YI7mSsoECPpnLtatjEIJp/1JMZApqy4l1T8TT/
/dSdJrELqcfWmAjYPvDdXiH9hAJuud6td3cQTaxHy9erKsZrcmukmx//fiKZRp0krnA8zcwl7AU/
PlnQWJJphgQzsqZGmYGyngGz5RsB1TV3BfPT3KDdNiM06gRV+pmJPZ2xNDSb3oUqr41ntXyIbJIz
QlKWaAoYRaFO3Zm9ydpmPmA3MW6tLft7Vr1yQ09r2IZyxyWVPhssyg9xGJMO6ZjVyemsPxW7mnvO
hjco1H3QQveGQrXV0C0Ia+ASyuv6HiUQVJyhuCUkcp2Eqr5wwg43xlcdedlY9lnwjuNqGkzGKY59
giAewLJGUOvl1U+S9DXZ6WRqiXmDbZcueRFFlYP3W5Jot07ChsBnlu92L26TYRjHnp/5xhi9oz6w
vKnGJPMJoetW5ljfNU3R1Dbxtq2cP4bbMIfLvyJBBkGLi3ZryWrf4VakOijMA3rQMksk/TNa+8mB
+p3kyYw12QCNrBkzbZCX77UIi94o7suR9snsFxpi5xAxhFpJVjlei3n6sEqYz/yCVou75yqI1CZ2
S9g6fcK1qvXypiK0Uo2dHvF5J3PjPYiasZ7phfqmqisWfXZNsYd1YlM4Ql83gx5up6B3kbsRollU
9Yl4oXwjmjHdzR5pVBUeE8hJ1U0T7lFNPa6IjEsJq/lMG2UTR5hob4FwF0lwyx6ZCfQqStmmQsNx
3xOavvWkc4DxzaKlLpk0oUegofgSSIveyHona2/+REtfvuo6m0i3H3duk7vXRue11Ugk3VmTsl68
bLyOLinp2uAyn7LBuNuW6dPD57fU/dEK6d1dERbkFg3j8e+n+UxSp0qRMYKdIKp2aQapNqp742xn
7lfsEGGBOl88N4oGrAlZP0YOLMy48Z7TwekfoK1ikp7HszajfI8q3DoZGVYosEmld9h3oRjTiuu4
aUAF/eoUVWOdxPYJovf3BBt7jZfkwSiFcRuYUlVZd21aL3wJWq7mzl2jUhAPKgVY3TcEbtpz0p5q
1csLUm5CZmPXvXaMGXG+V1vZFe3dXSDzWagtwbjhIWRHt4Vyzro7BZqjZaycupQYHTezqneSP+E7
eW3DJTJ/M/IPGWNN+yV/0W0BiWcWDU0m+Zr6aUmB3tWxJPaBU10CtLpXCGVWlUI/lhqYXBaJJLMk
G83nXO9NqKOsyzMDqzfzxL4aLDwptnVqez3bD728OnnXMoBxZxgG8mds8WFAQjwaG7sam0s79ERW
O9N7LrNpB65JIaYgR1fmFDqRPGe28VICXz2UIbLrhJlSU7OBFEy7+lk3nmI3gJw/iOSAWnFmqYaW
HIY2qYkWjJDpq42kuTZzgnUKl0ZYh4jbmJEgDX7O7rOiy4ll/dyxqbc4NnZRTZvdWjHCfL292Vrz
wI2N0kYk9w5GUuegLy27Mj2UA298kDS5LxWA3Cxki1e6Qm3T3sUiWjv2NguCXeD2j1lZktYei1tc
02NQFX3bdceywwsJXW2zD5OUktaTTPU8peEBI21iSv/kRtKcpSrnTVflWIODtDvWIfF/cEH9aE6w
koYvIszltgj0m26bsAz67AUNFhpC1LjIUsu9Bv352c36XTtBZgjy7De8sQmdZrdP85o1DoXKKhmX
NUUax0iCFeQsSK9rC00TK9N90KvWj/DUrrE093zLzU0wZbMfkx95Gj9dQxs5CjTSAXqSxTqteiws
csJ4xvWVU6uVFzrZNi2GF8E39jGbjOQQucZnFUCr16El82gnfh8m70HhLpSIlhB6eg/6ChYkCIsh
tQjN71ONHznQaoDWS2qi9dJqAr9zGx3Y3xGJm1EkzGLoT5T1vqlU+RkM/Ehz2qy5zsM9PUXs9OW6
cExI70276nF8nQdgV6sOt8IWBwDuuqoEKiLbB+QdXwiickoz8Ir04l9xrhfnTvHyUiLtKS7ddegF
ybfLQZ3kpLpnjaWtwOqY/lSY3nrCafOaRTAusHPon6NB+qCx7EFbKjVSIrs9lrf3oL+WZj8Trpr/
KbOYR5Dh7g4xLBJ627smfc5gP0F65/YFMCPb3eCZ3eqtjg8hhauV6s6hi5EQFyxeri4jvqTQ3H2f
MmVVab5z5XhzWAityDh94TJmVQnLLFY9UImi09bZyAxdjb1OisUw7U0S3HCCIy1w5n04DDhxM8Xm
b/YqP8BEvDXmiZSYaNx35Nuvq9B+tfvmpBtcwXqT3Qh0ZWszKHPlKN5TXQuvTmOTWYM9JZ8QmaAW
/xg7o/ZVsiThFAmE0hfLystdBnFoVS5TXBxGD7Tn5klq7oy/gfc8jDV7H1QB2FZyrChxYaJW7r7o
nPmEq5dEiYB3FMzpdBziaj6ObREiUCtOs2NrWybIr5kMb1lIqpWj/vRdZL4VtkQvRfqPY4zLFIHE
pVakRNh7k9qynuJPlunFiRF/SV2MDw7qdszQnyahFB+2ZqGS0J3wbCJ+XWkwx9ZFkmDaKECmODRp
T4JVEF32mKyyMqr2IUbwbZHDpXKmvloTEDGv6YA7QgvOQZUvTslnD5XIvgThw9nFcJKMSA9nPCtF
l34KxePO7O7NkKirB7WMicZwNUVnXLIpvSa1Cd1w8PJnSsptXgOosvtErmwrQoabt83BqvJzMsc5
GM/8q0jGFxIGmXQVajiRPjKTxii4riRONMDH0iGZkrungAy4jJQJ3qIp0PRd64bBZhLtfaoIu4wm
5rWsCUhvswLfYolodvo5yJqvTonXcLRyv2d7OrQnwncso/pOYoKWs5rtkQ4H7cHGk/GcxktALhpx
UkDKLTkk6mIZTn9xlLElEBu02j7ImCgbumKqY6CrxXA1XIOsI6CuMLC0P5EOJY8UFjCxuCvRRKNK
M935OYls91YjaBRWio4/rB7rpQ3EVfqB/EpyNFOH5RNa7HgowpMlkGy1YV75eV1xqMm22XopeSpx
9Pb363IiEfpFpCN0Dtt2j2mMNLDZ3COHdnZBTNsHQgUdrYZJHWCcHfhQCOK1F3bhwxBWVDr2+DJ2
3qnRzZvZoXxLK/wiZfvuLHb1CjM/un79F6hXyWXvEAIy1t0hsPpjURnGjuASYz8QiGkqz9raVn+F
cZOc/37Aoh74Yy/bu3ksa6Phpggg0jUa734RdE+wXDUfv07+2MR4aYCnRQevgdowK+sMEIonwBDa
JXWLH11V01GX+T3xVIbXJn+Q1pJUylyThF3+lDQu0cBC1Veda55zL0vRZsUn/CrGo8ODdJ6Ed9cJ
eMFJ8JDzl5dM5gD6uw9aM5pPiirPzDy+bumipUIeD7OXdMfMmNmoa+aahR7WlQHQvIaMcB2MZOQM
lt366VA4vg16aTu7pNAYxPcZjuP6bVrtKmd4cWZLY0vJUshma3zG9L5tQyr9urprY5zfSiTiL5F3
YqVXbkovrzlT3fLMeH1DhpW5BlNQYkngdcXhuOzbM5o4q/HbAvWjbbjHOkWUa9eomObuBUJHz7SD
djrtPBLaTMV5gG4y6C4jdLyPMgWUaBTpNRqnEjST177yL2yrgK2RFe8N1c1mZIrPHLqP9pAQ2VAt
KxCVYv40stJ6aiVrpLZOjE0ZTxHIwojyvglM1gDIHupU25oot/ZmV1OY1MnGMqLpVAVZsq8n95on
YjzmEqPRmCzNAziJLQfiiXLHoAqO+r2wmt9V3TK8W2Rw0bSMhXFV71W3p5zBMVJOe8Cw5imsr4FT
WTtBhQuRnqMInNtxMbg5epwelXqzxiw5uZX3rdVNeMYch0vVgb5D1BOyRp3IYWbwEUOvCY13Xu1m
HuGnGlkf+pfI2LfC9gk1LR7/fpgmZmyQ24pDCU9py2CTeiRxAUtmssa61wvCszsCrApm+iz+11Zx
nUvEvUTcpyT4wNsIgMEdk2x+1vSa5UJAVAX5Z/iScu8JzpBgj4Qy7W9YMm67n4Hx52rQxvYpGXM+
QJzACTk86/JnFvn4tMRppXZmPVQVxY10MsyKVWttva5xd0YXhDuMOjsvzpPXUmikr7FR01OwiRr2
1TQgcjot5+hEDIO5UVn3PJWacfQqVLlpEMwfQsEqsNOau6YZbpbJW4z6Ff3fxvbi8JfptHSaUCE5
SMFHpiMib8TuzqXkBl2BsPkKkjm4ZwEC86TbsRW1DmzOPvqGR7yMPes1SBt7o6grRq4prKJRdY85
PPPCuMytNh8FXnpvJO0UP6G46NZvz7Kre+Qlb7ZgkBcppD8AFkR2MaLqO4fakZCOBz9hgcY4UKbS
xIdWUDzjcHN4FuuNl7vVk1ZXp8kKuiOohrWQM5eRl6v1RFgzi4oEinzBtIqDV/l6nsj9nBZH/CvW
xp5hmLazITdBkkO/LJajFpUQbjJKzaDrq3toAqHrvj3R2ZwiBoY/kfgY/6pfZl+8u85ri5p1q5XV
N0TD2S8shyuVe2wg+jgxqvYh5A3cgx4Fb+v9bgv5wqah3CEBiZF/ePoxnq1rWPcgKDLvsUhKHH26
89FNerGXKTl0mq6plQZ88tg7CLiS+tEx/Tz0BFNL2W1svPXbuBHRWrdRj7MNSw5ynnAJugbrmrwH
dhOi1GiGr9rpcRZkGl6n/Itswu7EXBLQalCeCkxwLT5jfxq8e6IRH9YC28Xc9ySCcYNknpRJINyE
ztW8jxHfgSnc4X90KNwrUtyt2kWHkqH9Dya0NxaLjraDs1KUAqODiuwDhox7asGywCWRBxaDcEJN
07HGft3EvW+mltrqYf1kVbq5Saiv+OumH3qmsSEOyueIWfABdBwtbVhvkAdOZ7gvi2sF1Z4Vl+7e
RNg4OYTR5nV7ceEp4+qj/cCBux/m18rYV0uF37kkO2isGs3JSnaidr11pexjBNqVMiXE4w2reMWe
kmityH5rY+0noP0+dnIDyfxBdTpjhoroEq/vQVywvcnCIHoIW4lyB7adHyZmeZhgWhDFxGSz5R1y
dW3YeTbh6lGXCY7xHgBGM97KhEAPaTUXDL3FiS8ISBzA0YDUt5G1qGJODm12KF/DxPOnxryCzFSs
AeWqzFm+gWIQYjVPOf5T+tzKqT7dRoP4l0TxLgbh6oUCawVxo4WFi4KB/8v/CGvsP81q+t+KQQf6
ZRMe859j0O9xmsb5/48j+z+/5J84Mtf9BzN5yzVs3RGW/JvY9E8eGf9FNxwAYJ5jkITBf/4Xj8x0
/2EI3SGiyGXqTaYs+SX/l0cm/wE/X9go5i3bIUbjv0NBF9YShMIb/K/QNVO3bFcSbACKnWrD/bd8
ACVFCgvDnPZ2qSNZadEE1l6S8lAnP4TOo9mKOeHFEPDC2doJ8AS54B5laYPNFPSDtdeL+Eebu/HR
1txbZJbvWRfh9zKSn1LN7+WoDz5rKeSHIclOkXUDMfsTd9qLPaLOTTF+0oMbGj7JMr8oq6RrHp8s
JW6gqXNKtOposoiyhuqcWc051N0AMxiMs8ZCgG8YE+UF+lFmrUO2hq1d+/isGXcP0aVqMf1lOrVC
YNPwqUEiYJkd7rp2bB/GSUb+mNNbYyRAGtpSXwc5VzJxKPuugLjjRGGLqLJ3fMlM6cEhjWQtYjaN
Pfjx58F2asyOBrUrWVmXgmjaVSxxYOQiajdWhkG3nFOxBkP4EeMYX4WW95N3Bbt1UTzrHuVfLqfm
hJ4q2HEDfUgMEZpplQfiTG1I3MTritpOD7h5203e0avh+HskZN7ei8Fm+/uXDWy9C1aaNxYYRADm
we/EAXbeo1P1B7P9wUO1VDn6NSy4yFKMssdWGzkFA7M4yYRpZuz1f1Kj+Mlo21Y6YSGXNqLRA06x
HiIN9SWCYz9F8XQeHf2Y54zQqxDJLOycO3PwV9yHxIvMc3EN4y5l/ZI0G3p3Yqoto8QrwIpBiwTk
nyHr722c4x9KGnOloiUltZ1/hKiafYdIleipLPNjStEVbZnYDSJo9hj3yvOgu/0hdJT9axgX53yU
W5vYxiDRYsnb4eAdt9GYgpQAlL+tZf6BuFdsvbKy34uBBymKGMhnioSWNCyRORHY8sRfyAPQWEaP
qBr5Hs1IgH3Myu2jQs32nOVujzEKHEekx885cr5jUerZvUYK5xtl6OA8dbRbqBLkjVZQH0TKkHMI
I0i7/V9LVzeC4qP27GV6Z4vR7cYqHF/sqC3xpuMZiKGi0s+NzWlm/6kG3DYAHoJbbCB5tZCxYv8w
UDsUun7UQhyNWaHVlyg14PBNZn1PhKGh/iSXhGghKj4k4oxle2dZnyZvWOQAE0n13NgNtPbMOA4a
DpU6B003W3+QiXcbx+6SRzWxVyF1INtCfnVfuqLrsFkB0EhIsoTzNjmU5qlxKvO4Zv4kbrmjkKfS
a4DjB4uX17zd1dCtmzEgMdOmLw9n9SdlGrr3DDjpTMQ6RNkRkUtBJ5kBA/BpYe77BFM+Jyjxp4Co
zVEO89EtteClNurmLelh2nW6geTKMsddgEDnIIAtHeKg1A5hizrWQim0JoaYyq1hY4EJGJ9j12m6
78Z6f8Qd3K6lmr5lLb6DABxelTXa1UGmtYlCm+ub/FZ6Usgf1Owr0tItX7owTJTGeTVJp/HdWsHM
7q1033pImLsoblbCCKeTxyRETzFYpjHKXzauEYMMM7hWbV9tkZLeEwj6p9ly3N2yq8GGakQbU1dg
hjNXXjPlIcAvIDvz5oYPdOIGotdE3kvJroTDqF8jZBh3HiNAvzAZS/dFk26Zrl40K4/9ugo/MIFj
dI6YjM3kqcI/ZFg0yJFdPqqbXSJaNlpVmhwH1G0YsGKxMiAeQ1FAS9fzs/QzVk7oS1DMQGdASe8h
xuDw+06qRXInMTVbbBN94A7Q1kFRr8zcEzfgpvx2hlS4nZlwUGHSShrtE0rjYyOTLyRcv0nMJMAH
AOYq7bR2JeSAGFTT/DZidVYK9WwTdHHRgHMcUPJUuynWx/8i007Y/56I9W+3mvdvoXYUck4j9NHY
N4ia12MSJOgIFRNgu/wMzQEuWRlbu4pnbRPjJlkWjowsmxjTrftr1PJuw/iH9N4OhzOCW7HLgAT4
c6n9sNJj6DKnJ45+cmhb59ETHECmgcjFRUS7pfRFopdM1yqNvYPejwe7m0g9DJmlFHqDXLVAlC/C
y0BrszURHTIaDP7gEX4ccvMjJ1Pxa8iFXHtpqq0moDg4datj1qBgnRnAbk1IiWdVN7/0kdWIcrVx
L1KQAqU3PqYI5NhwuwvE0RAvoVSkUyuV+OU8/oyDrvFzHEEHhRBB9cmBFFkVZ5Xx6ra6mLelpqVL
FIf11KVL0lmC2b5oBeEdtLEQ6voH3cOaNaruz0x5bXmFYkGm0mNYVIAr4pmndE5vLluhV0cHld6g
0dvmkf6uHBakMNcvthIT++8x26jcBBI/dtG7lYjwe2a7iDEhZhLBpI9GnGC+S9ggbCx0nrVUTQqU
gUGGdA9Sh7qY7YAtWJJ4FvB4Z7bJbGE7xA6HgZrC1EgNEHxQRGxJDNnMJUaeLhwJaoiJhlciTB5r
ITuMFOLTsHHHWgYM9dbxIBeP6ZdGe0dYr87roo/5npGYsUqWZsEzpVwNZqhYCpM0EHp9tw1Tb68V
LQilrNe3blrZaw9mzaVg6Q/DMjbvgWzKc19IceSZY66PrRWOVs+Ud1AX1CHjfkBGtGVW+s3wSGzQ
a46HMtPVZZLWi3KsuxyC99qTkBHgPOCrRQkxdOF713qcD515DjhZRMM0aUQXNI8deyMCrFdtRZdT
Jj2+sxCKPkILF5e5FC+ppzl7DZADvQ0blT6eYbxECx4PVl9voPxEuzCeDK1Fw4MNiKk/awddjxeG
zEs5ysQXaX4aKyDRI8L19ch1MCz3gtWXb55uANsnpQSCv7ih9OXyCPAu99hxVzxkGwMtqkglP2Y4
1MzCuHYw0rgv6XIVyYCaLdHcai+NCazEclvF8BD47El66tUanIPNncYhWCNcVM8Z7d12cJp3kgCs
14KzmJawPcLg0Naib9kfZChMtUZC06+N9N7NeDrS5UIFjTryjUTWZPN3hktAyucwgEKvkxJ4iAsG
HMoKrtsgOkXsL5m2IDGC6lT51nKXD8utHi73u6nl9yC1i0cEeeMG10KxM8f8NDncUHEkhuP0UIO9
O4Qpo0a9yMP7GOIWq5aKIl9qC+a/8xFm1LN08RUli8iuX2oRcDuEF0625XMO4/934OeC86V0obb4
D+7OZLlyJM3Or9LWa6HkAByTWXct7nxxR45BcgNjBCMwT44ZT68PmaWuzJSp27TQQlokLZgZjIw7
uf/DOd/xVsZSziRLYQPxY1xHKRrVfCl7ci+135rMWRjw+fuSIrQLlzIpXQomtZRONaD3dbmUU2GI
f1PDlPhVOmOFHGCIn0UG3ZJieNeXVXqwqwKTuQgzElrw4wC4UgdpDD/I/xyQphcG/4rizkTG9ASl
vfXB93Ed6UO5mZdy0DM9KGFg1jbGVBbAVLGlSMWuR7hP2aibePwSchBybF9LsSnSpN/gc0OTvJSi
iprUbXr8nUHSM2kpfkTUrZqGDZMPYEG6BkVtspS3pBryzqTiHZfSt6cGnhWNR2Kqa48mbDWzjyWS
DeQUvdJrpDFosMv4w0bUlcTJPiZwqe4WKZTFCdKylZpxTVIMvZSqBtNnIzg1lqpcm6nP+dARCLvU
7DbFO2bM9zSZUHyjjGZTTWbm/5UW/P8h3LdpoJP5z5rr50+2qf9y/fzq/tRg//5j/2iwxd9M2NyO
a3gWWd1yAW7/IyzZ/puhCwOWzNKR/44C/59hyebfpEc4rBCmZzt02MZ/NNh05SDh+Clc5A4pZcL+
P+mwl079Tw02vbpBJrNpECEpDGH8Je1S1abb2aNNoRFW95Lcmq6RB7YI95R1g7S0rTRYvObt1cGJ
VvGGXAUmKvlavOSWzTU+AkSs9n94Du+/t/d/jFonsYPH96e/FqMFZhFkn6GcgXxu/yUfF9urQC5V
ZVt6f+Zg1uKFS4g7UKP+wyZVgmgj56Ep9YeakIE+pt+c3K5GPj0gh9LwvrpF8FVbiYvOG5l4kPr1
rE/3OsyKvfRwJkVp58spyY9u/qUnwjhpsnXOTcXxOeASORZxcTeSZt6x0X3u+4AmGYR4byEH5L6h
xjKNaYtN5btpIo9Edyi3zQIOT44xGpcLfQVUhB5Skw5jKW2CKyhIalPTvpfUJWc70T/wr3gHmQ35
FpPXtGk3DCA94Gw2zzHpZReunXflEIQEzq9fp+n0KCoUNu0ASiO3vXI/1X3zXGgTMWgx9yBD0XLt
afH86LAvviS1dvMafxH95UjXPAqgdYqvesWx8b2CtbohkCDbeRasmRynrsy7FoBKMF1T9ZqKqGTW
HDrPjTdDRyqox1uNB28rLNMDMLI4YLRtCnUn+QIIn4WWFdgPNCl/qH+V7qJ5j8DqFb5bio9q8k5W
knYAPpBjKQtoYEuZFDgZxp9AbfNIjX7SIe4BCA9Ysjg0jvHaZ7O5d6FEbQb5TFuFkgVV3AQ62q/z
jRbIsys5Yo3Y0ba1/gk+Vd+jRfMhEHJBDd9RKzur2Ew/hJHb96otLpr9U49zby9d+RHYxFggsWM6
HBGVbaePXvfFrOncxO730UCyo7p2CTfpLm2KSQgkHRExOavfDLNMUuL56Kz0rtNGEtcTrzD6judG
+nOJEFqg2lt5WOJ0/hhiZeCFaXBmq1C7xJLBUdaqr1k504vrDN4WOG4Rpy8lKPuGl/ijdIJxIzIU
SGOGCtOZx+QprMt3QuLKT3Ps4rWzQmTjPWS8oLtsENnecfpX4STOdc6MhdEUp2BflrwqYAB7NvMA
KtMiXZmRV++TxYiZhIJ1MvVOVOrarSq8F9wAyb7VkeMUtTbQl2mkBxUmK1lzJOPG8HwLJ/aqGXoY
ALEGdoaTABR0s5f4mPdtk33XujsPIDyxi4O0w6i6azq5HftFigWhaD/iJ8mMoL64SRhsfntD4Wgn
Wi89MrryVSHVAwDvZCebKd8Mg66dgMo81kF6qGtPXqLQYOVQZesxbX7/TxysTMH6BDIPB9ExsvP3
JKq3hW763VBhYPMivM04n+N5vGohQ8RZRq+KMOuVGD28ObZdbcfBUSfXRClXBAO51xQ313hogn0i
wp9w6ZKL07HOH83aZ1nfULQhEaXfoA7qtMF3bPjl7i8v6oMtDrdsVRfOVYru4ikXzajdwlwJHf6G
mnrLU/LLnNl8KSJOBzue1FFkRbeJYnvcEePlUj5sR5Ian2oTa4TeTww7ou5h7uvmQaoULpmZfHP1
qHiJ9HzYk9uDWCUPfXPOYhoBq7i22sKFT+wj/ofpwwENDRbpCD642bIsoFks2hOgAm/Vj3a5Myew
CVoTsPLx7Xz21p1A0e5pSPrrMfvlRumwy4M3D0P0ycGjx1r+VHg/6iF116SsuVv2gSSGs07da3F/
j9P5W7aIuwAFFBDzq458KnJH6lTCUpm/zRKlchbKGyE7M+R1BLmhdAtMA427EfZ0mhSjx9HRz3Er
1dHsbICAoYmgbt5KFaFlTeHvtnEeYikNr+iedXxFxGwZnaawDVf+OBgYDcVT1Q6UswPaKAtisDvd
SmERhFhWMztdnCeof8+TuPRliWcw5yMa9TrYOocvCXsaI1rYeXn1UocPptIB+hh3qDD8SYLoyxTS
hsgekcm2W9hTdA2WeE8dxwV1VjYQC0rrEnXTmx12GnlvkKHHZWfP6tK0u5RApwZtfp2qtWoDta4g
Ku7q12To+p0dj69WC3lmaLLw90uvCUDJGB7HILz2owO8baWz6F5jQGy2tlI6HqeSkSfnTm2humv1
B02+JrN+HEMoBjVr+jWk3+9mE+1sSwB8rL21q8PcZSBNxkHzWXoNo5I+HvbhgANx8m4mMQO7seXE
j2aghJHrvEnDfgWGgT5v3Laz1W8ZYRA63kf3pql+2sjq3s0Ku4Oe7oJl6Oe5A8vwjo05PCm5giW6
t0M0shYBfevKgG5AntuJSY2NedloQD6aOrhqRvy8ecOtggzt0x0RMulIbxvjlTynyxeMb8iccOc6
1GEMKXugA43rnG0rQskHVsI5t1yYrTCnU124w4WBITdURrCvCSD7ErP+OnddHQ47FTaARPK4P/dB
iWQempBjPcso+MHA2qSLi+wrxt6PqW/G/WhLtVd8BgZPVGeLp+J8S1ytYgqaqhM6BOahv31ZvrWD
sj7t2FoujX1H5DUOMb3flhVTnF6ZxQmRSMnUltlGIvhsSKjbPM2Etfl0g/G+itMf1BANrKCYwNah
IL6j5ipCJoA8C4o9vUbXnWLb/WqRrENgmtpdXL7XyWtuZOe4YEWce8OnB7n8xDiJaCK05ScYjmuQ
Ei9sPOQhduHo1jBWRoIX/TBU7lZrFiVJIcdjP1rsPmNjPCfhJ85R+ziXvbnK3bDa/5YqkPcS9t7c
nXvd+xmk3UvvjMQBMvlGR8SvQptf/fNbbLAzuYUa2Ibl+ZlStJ+zGZt7oeJbz3v0PC5feHzzJuw/
qhoi58T75RqQiry1+p7xi13Lk4iMeg2xgsiniYiAzgIzxuDhjAZjY0eV4raCMDCObbwWhGNt29LB
7eaZ7n2E7JeWxcGEVPAou+RVAzfua3q60cCNYGOXJCB6kHGjRl8S4kA4hUDtgQ1SXXjBMW6ao9NG
0WXIJNA6a5nJ5rCxjOBS4Yy7BGS2zVaXnuxF9hlPOBUKPTq6Slw96tZLyt7j0podXpVWU6uwZ62k
Jqu9N1YMF5DVyT4nCCXj3T115TO5vts8b+rLkEPibgUSF/J+WV0xp5cMH4ZGRwsDRxhyXu+GmOEA
F2qoluYBXpkadn0I+nDKH4Za395yS/b4w5nLCLW03WydMpwNTcxvtlX4lTcEYSBgGFYV58jGQmeG
0GhevDnAXvnUWQ0Vp22FdPgwbklkIZ10VMNT0rfTSXoevOY4K7fx6E3rQT+5fU14bIo/aOoOPefT
tm7lAyaf/MLTn250yCnbWXkfrjYnR7YKqEeQ/0E9WGG5KW8UoigCQBePMyCkMY9btnN2veGuhb84
9oDs5mDD5H3V9dp4bdAME6dDsU2WHFMtdhV+Z2p7zWEkNztpyB7kheP72HuYUG3HBBLZwLUxmHxt
AucrXOQqeYEHdq4hxXBKJYWVffDWo7ysMO42dXbEhb4VaF7KfkifxlQdygQhptnP7tVK9a854jmL
uIYf+4xzKJ5erVQ89G5t3DLNPXKJcPdO1msLyn7jtgTUB0lU7mPBlDIfxV5U6VE1NVf1kJa+5RH8
xr+mQ4jFirncgepInq6zzvyLqjfVzkCfQE6DVfUQ2QJuQzC2ThWJEka+KdKP1KBOHKSvRgvKGrIL
uz0ptDlkhhyUeisLfDfxWObPnu35w8DYXWJMOvD2P+YynPZZVCxcC9eBwwtZf0FzDCQoqXLEJ1m6
cDz1aToURXyE30uvMfex33VccRFvmZEq7aVH30cgB/UudGwUu6XUPkxcAxDGDD5Nr80C1McooZME
UW8Bj+Y/uhjWSW74Jn/TJ/KYLGj0erjL8qb60DtjW2OgOdkVMpS5d5EUGsEnvH32K2FwS7oOR7CM
CnZb+mGsa6ZjCK8JxQnbL1FdG7QNKBeRRudjbq+0dvbuGH/gAGoAUyPblVBM4R3MemysawMYozWi
EAHVmFxEo4K9B4R+NTjMkOwYh1Hr7ioRkz4yeQ5hV0MLScNRD7mLNzkIfYPmbdWm2chuGU8ov9iG
wA0erIR9bGdgk1i+c2g+HwykWLUW5Pe4/sXaor9yyIfR3G4St0F7jy9pjciFFdpkxOcIL5U3JqZv
DW5wwsgWHt3QOQLiCq8Vi6WL8g5Z37HmIKtgA1AmvWZdT1INFWna8butAg4oK5aV47Zin/Wc84UW
v9EG3/ikEj8cF7+GOWaTngwRxyX0HQ2bR4GARfCZmucgXPMMNg+qVVQMFhuq0HvrWcncTcd70WIv
3Oq2VnGcoTbVYbNShuvudnQxXwhlOGdRB8GG15VsK4yLt0kzvzQdGVeSwVrmI8l73QIuKcUlRWBp
ml2+VRVVIbSQbSM0w59BuBAkguGDtCTf0Uw+4LGprdKu0/xiyDTfoczwU5/EyaWxdoNbYaMBtKLJ
Wc8qbl4q0zdSQRi18TBFEySW3FkZlc1mqeMKNFJ2RsIg0whG0PBsIGQ25WdbKtDnjrMt51gRBoR4
rFc6+BOOnK7CcWVaw7d+7pLNYs27c7gM6PSMJ25p+w1QrpuL4b2jSjwUsTnxLq2No2W6IyBJYSBJ
nRETwToayooZTMu7PSg8P4506tT62MRZfxiIXdrKGBRUySghcNmaNbxG4Gjw0lajfapwaFMvX4rB
2DiMl9gu0XkA9c9PDs0JRkxgY3e9Sc37Ar8/MvGmGkXOalaGvaee3c2WaT+IXLKnlxmb1Sp6SPSY
G0FWPu40+JDk32ynIrLfpuASBp77Pho2PTWJD7tqIaDqsS6PSq9HlkTGvEGK1B6Y7PtkJ9Z3xiig
IYZR35IAs04619k4Ts2eW4uxkMazr2FYYybkHHuzafY6GTQrvKnAfEbahDik3YQGhJC/iz3waRw4
2wS9/6GZaIW9YnyAIcdmPsPaR8gLaOhe+tbkgB9GAeO3wyeEWciVHoZ5ry4hLjv5s9BS5VfK+lmz
LD5p6FHjXp0tJJyrEc2BH1u9zqVdy7vpZeGBVwUQw2jvgULoa+Qdr3GsT/vW6b5zU853oVH8l6AH
KpV9zzOtORLbxnxodD8DD0fUYgru+tTaYTmabqIssFU5Oqie6r2NnNFv0zw+sHAJiQYWpMtXPUh5
3X0xZFgeceRXNwtp6i1AnrxJAB4EghO9gooCOSAWG1vmTITqyr5OY4AthWviMUuA51dGaN2F3vYr
BUOj6Hvz7ELkWXGopFwcgmxaMiHX+tQfQ2vqPwRBwjHbG4pyq1sNKdTdKWzqtYsPo09nbqtl9WWX
TQSck64mzQocBXN5xUv0CMyseGZkxx5XkqoRLXL9InstEwzNtE756RoBR362SyzZUzVsc4Kn8PAQ
gaIgC7mSgmDUPeOe6zyG0uvfY5cBuBLDvkBgzmWlVUl4T7ThjGnJOKTSXjbDgiTtng4TgZn5aeUR
4ogI8xdljSfL4QVjwfcatwMehHI3pFa6JpiBCD1mC7sxROzmlRZ0wsgmr8yq7KM+ziRi69p3Z8JH
MVTmwxBozqrQQAnl9UF6FM+JmtwrbFhGPG73ba73BnraN1XONala/Q/EwSDJ6Znude9Om9qV5N9o
LFq5DcP3okt/1IHonqu2eZPwtWyKozczRPktAYMf0zr+XiEa4ZRmJxuwa9xl6dhfR8Lj0sz2tg6r
VpKCeCfH1WenjPGhSXGSjl69jmm2Dl7qPSjW7jyrvHs7lMs5oBJ3rEm2qMipMb2B1QNny0MstI0x
k3GPgTo8Gk2Z7cbYLG7JYs7MnA8IBAiC43Ym9Fg/GLHBxseusx3ac2gUCkii0S4pI6B+91N2MGsV
PHriymx7unRZxC63VX5RW0+uTKSfa6wyY8Q5jtkOzzNSnalhMSnjLrnY3ohHD5C8MzvFDnrtuNKm
7uc4TtN9zvuLx+Y6EoZ5ncdqTQhfcY6bSaKmn3+ItJ0eO2uLeiUqSu2VWRnoDZsRp6uan7rM1LqI
mv5o5WO8QZ/q7DqZ97hikh+53fSUQT18Lmc4w6xhcRQnhCQZBIhY2eShJDedaxuSNmg3j3UUnfKO
jshwy/oQO1Bh9FzBb47hZuqGSdRa2TQPDv7zOo6lH9v03N8QiR+mzAKg45TwgzvOb10/dsDLXbO6
BjVEtoJLjo903fkB2+FYVQdR28NtWr4Uc9ftUsY9tB9bj6HhJmD/dMzs9iVr5ZdiG7wZ+XGZudlK
hUI7JKTSMWH5pXnc9yjNq2MFdhgP9Jfiw7nprcbXgm1uELPg9quggg5HYk62yUzky9Aka5ODUDnP
pecmexDfdl+eA/GKCCw8AczY4g0iwtoNvuuaNHZzjiR6a7sKt9NUHNFNRTRl6NazBEatYPZYauG+
kjSt2KrWJXn17sRKHe97a2KIgY76aidRspoNSSkIRaeZ2LshtN+DiidHpM/Ws4QsnRXNVp+6j1Ea
5GsV1WezCPygOeuZ08Pks084zxJw1Q3eSJaKXnMYq8UInN49i8ltWLLDZ6g7jO43bfAikBGAB8tF
WaFBvGisSm0H41iVHfWftg5s8Tnn4mQ48nMq5T6uvZJawrsIU1ytGCUwVxCPhzbgmKSBtWZNWW/b
RZHYu78oW6YVfhkWQWqbNP2+NN1dYyxmOXAcaf1q2d8s5oa4aZnlx9LsNnqCnKdW+ic+AgK32MwP
Ae5gLL3a2a3LnaoBtpBAwyzNwUw+EgO30kLmPnj4SU0jCyjk9cbtItfM6NKtoYX8ec18rwteYWwo
NJTpJ06DYZVNIwtT3SgPLe/dR6HXu0QE6Ms/FO+d9ZzP44YNOhChwjpl4bCvVVlcdY2ZpcuzFFnl
K+I5SmX9nltZfyTvGfoteqqcULVt07hnViTrPr7ZGN5WcQMx3QEml8iN56U1pvtNkhkHU3R0KYxk
t51DPxACREbvxxBSRqGzYq4dBdPWJLZYpSz/yyoH8K/jG8usmwE01ZijA0hEUlEkOuaeKGaQQyPm
Km42S3fIPnEDkDbBcKa5r9akfIVbTv4LTBiyvYneDFxsFHmDah14huNz87wyYMnX8wi3fLLjvQVw
sHOZeBdN9NgFboMbIrE3qQv1op0/iGdFuuChC/zOlgKe8J4wwS9VdLtgmH7ViXuwjMRkt5Fnp9++
4EUU4OHLNVMPDdc5U2XTY69g1Y+WpUj3zKNNX8SR76EHqrATM7jW5bUu27c0D7+Iv3Epl3Ukn1rr
e6L38RSqMzPPJ9iuw2Tqb/Y07qgn8AXnlXPTiWyFBzHDBm2/Ef7jPCy/SEiBeVfGS1FlA4v42d0Q
DPwzVrmxs80QmG2DgIKmQu4LhpTsuSbwmQGCDpy6F20cC5ypvQP6mvgA+pKNrvcLzjOsX8zcOoFz
Qell9dXRnNVHJmkUUFA0BELilNXzwiZUlzgbKyl2Xu8YvtcmGLVahfY/Bk69zpKWyF+L858hM6MA
6Hp+nk2XoQ7DU9WYms8ULzz99m1b7duO6BU4pifbJaWvB9V68Owi30Lzv7Qwp9b4WjyCrDZI5aU/
wbLJCngBSEPSbQkP4FncPTnHsCOr+FLx+nGOxukvw4vKQ5Ei5x1Ndam9MSTIXh+PQ1w8iEE0TzG5
OevqtZh18QU9N5FYy8q5G/yZBe8mjPvigHaFA3lw53MZzAcI0kSS/CT3pbpgVDpEueetuV+tDTob
c6OSYoLF7TjXYBgPsRjkBccMwhQvvYLbGOJGIe2lHw3G5ayKvYH82ni6uiSPgP8OyCcl9TAaeuNZ
EF6EJRz3eQsh2YFshj+ag5MUroW9GPYARO2DcOEx0VOXftVFRGPltXbOLY6hLLXPLiaZmxnP+CwQ
Y7wwvwSbuS0mfm3YfED4GKFKJQqPQc2q4uOkJUZ7NFMThrVZ8MozvdImXSCedellIxYSIEsOtKPl
cysBKow9Ck6EZclzaw9nG7vy+2C0b72L6DRa0hftbMG4ywTOgEoFwRVYGIQO3jskXmLnUZhuVC5W
WVaaZzWPOyfmoOG3PopunO9N1H856Icub2WLHQQyzNUAi7XuFH8Cd718dg1KuihCiYo/bU1+wnOa
52/Y6kngy7Nyl+Ke2sVOBygY+SE1SX5ahHErsLUYq6V7CzM1r2xtrHjukqLeCw72xQ7OmD53ls0g
VyX2CJMO5sEbhM4mBOboWLbAdmd9uKdR9xQnVklrLQTzGnFuNTyE0rLMh8Rwpp1CHbpugvgQiLy9
DbpFEVLJtz5OV3pE/BD6v+QFbSrj04Klm7fswxN4HknQfMeQ7THv6S+GzjgZLAKJH944QT8hVboS
M2qniayjXoGyjzD3r2ZEP0Sz5MYtkcknxBV568g8vyqoDSB4wIEG7s1oDefipDBX8OuGpXbv0rQ7
Dh5wUtmyXAsn01sP1eQe0QusZTg8urOadnqUaczQCQ5jpLzLiBU5OjUX/zgP/UOauWBn+mZnjaP3
EpfA+aMxY5MEmRgxXX/BEnUpCp2BTcHN4y0fEwYX47prkeOoMZKnyk3YOjXiGSQENUxOkJ+KTkFj
kqNcKKXtsqTjnsVed2ubD46gcedWBq5gRGxHLQe1mWfOHglj4QswkZc6a0lrhEgKpNbTT7lGaBBC
7nbFxBX2mUm/HCHeOom6H9Yt3XYz2dtZhJLXs0kBWbj3TGT6qppa9zJGkN8q1VQHNnKa7wrlojRv
vhmtbvxk4EntCHncq4TDvCvHBzl1cqNMo/wwU++rKSNcZ04VovcPiJKsgic+NBNE8mm42vXsnhPs
AaNM+2/wLhcBJaPdUFRMOq1mumdAHGTY1X5QZ+89bEMgZWqPlRNv2MgeyexZN2GRCr+xTKH2McGA
G3F8drWA3Nm0eWw8BiFbwFgJ0DEwZrOWpaeRqrCO++msDDkhKlLqoEIHDH5k+XlfWz7dz76cncCv
4JlsmtkICET8ZKnOONAspz2TG5ocMcEmnxBYES+wrobkSSogkbnFW2yCyUNJS5Ceq3aNnPUtQZDW
poSi+s72fcRW1Pe3AP3ujkn8CxByIgncaK/38TuFf7WH+AiWQiTFti36ixOK9HGSl4Sp8KzfAFe8
BgQrbrplOhDNRnJIBQ7BllWUWQbWpkrVcOqCkSoyCk4ja+/KM8Bv9mNxs9BY6dA+1gC45UuVlPvc
E8RPcm64ohlPpsd6AEX6OusHdbKyMHzrcqwhVWW+YG4wr2DekQLUTvgWNEzYO5vBVg7CVLVESVfS
0U8lysGwnRM2a9XR65HuzRX1fT0AEJmd2oLZ7u2I4OOQmoCi5RMRPkPCqy+zjtSbGS2A3mR3OSn1
Lcu+qWL2Afb1jwZVXkr556cBOVlWwW2gkAeuLcCrhyTL8m1A/OkhmgkCEGGe3SuToaanEcHZNvmS
uXrIePhoPYLwarbVK8Ow6kEKnPET/aCf455T2pJ9y/zoscQcujbCVu5lGFrYIL3HgUd1yEUUbPIU
rsGyEF0FZJ6cyWdd18ynngPZhqzknBuXNlbtPm++OVp8wytRDOIGK+pHZ1TdM4AIz63jl3puEf/N
MZOzAXtzuARUpOW5TJDy1rN2IsQbbjmxFhOeiROfQSeU/b0vUCxbRKUpN1S7mLLNMuBYNaYDHGtm
QldI6la1tNAldFgdzLjIQswFguuzcomgHPeIV04EMPjuPNZrzZOsI6M6RtST7ccm132PZdyqyUOo
hs4MQFf/ZpAFcQgCMtvwYPD2MTsCE0CvrSjmWJlaZclm7amvuslPoucyDnNkkVwpAaqSg2TytLIT
oV14/JjMCepbYaMPLsa3sI+is0vYRBlRL3Zja+0as6RxFSHpkQ2Q7DoH7lQlZCGZXrsueeOsC9d+
B4mvATnAc5w7CMgbG7tOX0lta7ZEulLhPcJ70huCBHXLDW94xtfpUCJPxmBS4DU4DmiUwJ5lV5ye
EO51UjGnQF5t5v6ETNDHgfr46CBYHuOkhmJC8jH0Awe8Btvci701rdZFzt8QZo3e8arUPG3/C1HZ
Ihn7XWt2/Pr3f3UkgwZ0vax2TIR4upQI+6ofn49EXzb//q/6fyuMru2yWLZbI8g+TAqMzNTQHZTF
2RvNK3qvp1qvSOQsjqTq8i6RD/OkfVYZyE/BkX7u6SKE1z/qHRsWiqLVUEXfSVs/SIhFi+IDOiD9
cpH/orVD2YH49z9/BAgF/5cHYC+WO4/SQwoh//wASOU14H1piI298q6xJcQ40vpxqmj/pldCFh5G
q0n/Cy2eri8Wu78+b56x6PAw7QrL+4sUb2rm3hhmiXOzCV5lgWZGH3t3bWCWwHFtN3vIkO8a4aLn
LGIAmBqMHkrXCF80ZGo5owe7J3DWuMNXLN6AMj4zbid0BWf+iJh73WuXnAR7dB3z3SkIDMmTod32
p8Hobdb/KHc6uhL0dCH6D7Q3NPk6uxKo+TjikkXJkPQYY1gXZg3pUAPqcVwHKPw86sQ1E9YfUNLC
VR27l6BG1ZTIAxBmH60DajDu9qjcmmZ/bxAXlvonihh/FEW0isziKbesq1Oot8h0ccWRSkustIae
PScLVneejST+1Qzhlxyta6LIhFfGp52U91hZ9zToHyyrfDF646fUbML97OcmnF+tHNOElx+Tmv9H
7WnP8xScSNI5tBId+NgkJGiYe8LKDtGIZYdM1nxMXsKHoRgQ2qmnKC/udobKa0g/UO+HXmLvWGs+
OJ1mHnswuFWayf0s6npTjeRruKltEFxLwG4kCxy8I4Z7AlOntxhMdcTGZw0qo9ibyKm2SGmWmQIJ
nC7x5VsNScKpSLeahijpt3fyf8dEG/4s77+/e5q//9sfTbV/+fbvzywWy/zflp/5wRpVxWHU/vkn
/v7/n1mX8Ds+1f97s+5L236qf7mrz6+fTfQnSfHvP/kPSbH8myt0g6PAtnF8GMtH9h+SYty3aHl1
Cxql6Rqu/k/Prin+JnXLNlAgm4axKIf/Q1JsmH9zJQcKIneyiX5z+v72Svz1tfzn939U75p/1e4y
G7F0iYXKFoZj6L/99z8ctMsa31ad1VMY2tMqlxD0Sd/smtelNStGMrrDWz/8xLr2i87joc+85+Wf
YNL9CvudnjrH5UiNKu0ej9aFsbDLksEDy91N4Q2k/42LOHuhkrvq6SFO60tRzxS38EKtQICYCRna
0XU0uz+8FP940/7xgVlS8PT96SzUmXTYOmR2h2vM5kb58xHccTGii+n7Pf9XAIZG4w9VPLAuKsgA
AVObm+MNcwNYxM56QGu014DknSxBBojuGl9Y0yrfQ5/oR2310U3EnMAeQkBUvyFhIyjb3hShkHcF
oOTUkWC9TkfCWbFupFV4RC46EYTIFz6taI5dAzew1KdT51RkE3EjObUdPUxZmJycCR5FowT8IEkb
EOdDc1dD9LMkXVroln6BZkRAs2Xm+yVBMMY3EMipPEdL6p/hVT5CyvEpmtLpxhaGeWkWbEfCow/j
lLa+GIi7lFXR7hZYf1e0wTWYZbMKHQsmZZsdMhEdB+W55952Li5CpfdSHEDK7NO5L8GeGSCLI/Od
GRiUVUvQRDsdcmZSjXtXxQ/RZJU78i/mywz9inPVNPbjQrkKyBdd1xEhNU05vYaRfoesBFG9Ivlz
wGTW1TI7VaWyDzPRL71oHU7zACemzB6r2DxYaBtRyHriAvtAULxuWkZdmO9CZ1PJ3EaGlQi/wr1Y
5bp8ssafg6euthbhtlJmuply2wD5i/PNTZesAsBeayYRsQ8IYqObLj6kJj4wjUP0h4FqR16tscaD
8lH3evqCL5w5Yla/oLrxVmAd840ch9KX7hgeJvubEMdBQ8/ohr2xTzqj2PV9wbSs2OJxh01ZHFFB
woIDQLOaxPydFFKxGsS0M4OZprc6OR2Yi5ooe1KekbPV8dUcQzA+OeWyeGYssmLzIPR0WONCv2gC
FZCXEMgDywp8EL1h0soX1mvGDhrAdwyCwVHCQS1Ld/YnZb9meoNOXcSPjISoB2tXnQNFghjLZvwD
+PgMFcKGSYbiuR4stgyNOoVG8FFVWJMQZjQEuIfWyR7xcefD8JG1AeEoc31DaLhXXDjrRLE1s6Oj
wRq567H4yIYwE/ImIPqUQOj/B1Hnsdw4kkXRL0IETMJtSdCToiip5DYIqUqCSdiESQBfP4e9mU1P
TJeqWiUCmc/cey54Wca+ZzoOYoSa8iY0cd4GZFgZAu7O5Z8hbx+zfLzKHLUEaAE2xN7W1uyj6WZX
k2/uJZ56yT5K8/mvXChOEbaIy8COMnQoNwJ9nwG1OXPOv8Z9gW+mwStdEcHMbp1s+xGDjkss2LwJ
W8hQNYUH1KMPL8OLCdL8gPBhzYqVqCCZGYQAkC81OiXspcq5LMQUVd7crJilouEw7tOx6Vx76kGK
ee+5NO28OevEIYDemtYqvhYzpiKlzgykLp39lFrOX8dCrO6pbu0tJLmJcYM5dwdFfp+jt++A2q0F
8h36eQ+TnMz+kJT4364Qadl0XrrhQd3BP7M5sYXPv5eYTWKSjxS9lNxuFM5MeRLcaXXCOC9hSs/3
G3k4rAhlMWT+OSQdHGIHYLcV6MiugLjHpXhD0fYhO7+JXAM3M5L8HM3UUTQxPoTlyTBOtTmodZ1U
azdgN1fHJ7sK3vg8OfzI5jJ9ZEzahVBfZ7sxTV6yzOSDQelfN2QeodZhV3f22tes7F+pdTaWN5mr
tk9AZMqj2SrUfkUf8c7sayXRELTMy5W6uCmjWbPwLj3docjg6kPQeqAJNyd9sAVabRvopls1j75j
7qvuil6UEAl7/tTggDiN4hOPGEJH7YUr10DQWg1cZjhW8CmI9K2Y9QXG+K7mj5+FTWSHPiuBZcPb
lNiHYb+Sb0EG527G2jaweoRhFnySL8/mwv9UWfpqZQRkhOHvPIc/RriEiO2cQ5Ol5yx2EDoOaIiX
awoxE89FoN7qiogrZ6wRMGckIYb5cDHNfpcCp4nQydSY8owHXF45rhPwGFkK1N0W2bdpv0+g6g3c
ooEWj34CGNUyk5XndZhIlzuC2QmvZF4/25iAQKeRUxDDC1Cd/S8YJw687I2GFW7qeM/LjDFvOlkI
TwBl2a6msX02O8kU0ddY9nLQnZaBrbVKf5baEmwE19DGzL3lZm+ayBQgeeNzJRBAQha7DUsPesL0
97J2PsxafU6t8te1T9LOiP1lUBwvJDWwww0JK09UJiMvGI+etslsKCDkDguXn9fxf6ucDp+kZwdZ
ermdK1TjQ748LXV4N8gKzPW2XqesQCMojxfZx/joeauZ1tzmKgesD40nLuHkKLaWBGm1w9YFqrSq
Ci53Rjhmd7d2oKRs/wIy8BgPdd5ubMllhn28S9qUTsN1w2ddP5jszVnmMTNNSfci5Y2TlyxDw1BI
1BVp01wNHDiwqRPVbOpAb7twvgL18Fbj+MFfErVWKMWWARQ2KIvRvunI72kCpRQ3wRvxsdu2wtIx
VsM7UzxCn+HXGl58zJ24+XaZbhbqgjEpI5qEbPexzz8njx1V5zmrIMj6jaFJBC9ZemN0vAmGpewO
+Ai7Bicu27hmN9qkqvz3j8D0N5k0812XpgcPATG+Rr4PDAgEvKpCrupUsHqwiCqfAqej7WJE33f4
pLALuQJ1O0aHbgu2gq5H0cB13QSYt7g/YLhkRixGQVL9BdnLKZwNj9UkSJeaQiKb7iJFv80iS/Hx
hq6z46+Ek6JD7UugNdHQXkXsRavaCKtJSHEA0U3q8NWMoXEWJLsLm1WqBDCPtg8wNWsg2yPxYia8
d60XE1v7XKGrMt5qclt02hZPBIt8EU5FLeYdhVV12xl3zbrzWXRIoH+hLxiMuWgtB6M+m5UYiDxx
irNlkz2bTI2Ff6A01ukQ3+qR3MbUR9FUuH0HBW58dufgJdUDuWlMx7waYRM+uN9UW6RDBrg+RkhK
C1a7ECwzbimGIksV0aMl6HpjlitfRciNuzR6X5IqRQC4dR8llZcZJ9MOZ9YTlqB3e55zziDtYrUo
2RkRrqir5bFu2O6Ukomv0GLcS4tkI8Lw/oy59WAnAo9QQ/fZTi/taKjIczpWmz3cZwIDgEduEr04
kTbHm+cQlGZOIqT2y18zDSWsZqcLO3ZgP2wP1N+BRMHlERksQ5XulOpJl3HMjVFCR3dmXP9FDLwY
UqkOqHoyaLKeQdYtopnAbdgycclgVv3bBOyv4PkQL4dotnPL96DRzyDAfN4GAu77MrU5A1qcefzI
ARVDCC6NElHtZ15Qt7IsPkLU/Q6k60Wc2sMaAU6yqZ3QfmZseAvEeEEqJW8jAZ8PSbL8sTResQEW
L5qPsDo0hd1sMXBvgX+xe2btDA7swWucSx97+NUmahp0/QTSduvUc/dLjJ+jxEhVMoSOcpf9QkwE
RqDpEhCoDYsOt7nlf/cpxVPlm+ehRh+cy/4ydzlAzsqwr6G9D4ROry6i7B3OvnSfodISKRphqHS4
GcHU4mvM7d1MjsO2sxB7m9omxjkgbAVdt8lIo8ivKfajk6yto9OPb6FKgH4yrEMqBWYB0Z1hbyHk
TZnfX0qVvDgM9ocm20PCH59MEAJPScoN0wwqP4Q9M0c0Q6S2xPZ4ypsPAnmQ7ic+SZZs9AEriOQG
zs5cjflY7tqAVyef7J9GpWdp6yAasMg+MCQM7qIP+w7SmS5w56bLwje2L4PxM5tZ7a7+/wuGyQmk
8/BATkV3APSLuoTgodk1nmCnU7qxP1t5YbucyDAc2QahCcwtq0LytPzJyBDs5OK+cCAynWFav2Jr
coPfoJ4KR5FZZlcteyuM4EGACkl2j61gFcgagfKuwZFtNdOHG9jH0fI/SV8qD6XZOmc7fHJUkT5M
mnhPpaOxmNv7tIsXsdef7ZI+UaJ/oVv6trFPBCmqixg7IYse+ODo7jpi0ieTMX/n/yTZTAnDuHUa
Eo7lFCofCKew4IcIh/kwI75dxyGeSduKSt/5xBh6U0t1T+aFti0Yr9kWnfR9pZB5aEwFog64STMc
7I1fgaIe6oe+iYn+Du9ec6vAEJH8ST9IqdN7pBYbIHJ6lc7XAdW8YbxX6DP3pXCM9Th3L4RPGCKu
VmbOxA+7qQUrTq0x52/aypAINGKCIet0rycxrxSvQe3nb4nv7BfHHzmP87+g8q6Tg2oawXOEHYJo
zqo8aqk8fjDizTUGyNPmh4snMs368LGTXjSMMX7MCrFQ21lXjel4lbRTvm6pwg498AVZEfKrGig2
GqEH9p5wlxUsA52Ojc2I0+dBgnbujbjdtE3tMnMon3JUmZcxwQzasVbdYsehcBVVBh5j+XWamnhl
uUDSBc+4Ncj1rIa3Nk+7c87fLLRagz0K8JS23IU+OhiuCXYGkOz4tIr7tmNVzgNfMw5XnlOthmyD
uoU6isuhrQBVqxaEzJ1U8adoiUSoismlTsHLkKALfmYb420dEBiRPeTQF31702Vx9oC3648LsnZY
48jio39kxZjs5TjUxLvE9TH0Pix47xonFCIeJ2dIipfD2fs1Eo0gyPnBJekXGmJ9N6WR0uZXKdZb
7Cz7vF7Wy7LxyjFcUVZdLSMl27Yvd5z0qHVHb5f/aDYSeTWd4rThx4apNPJ6Uj4SmDlVOxKVEP+T
oHJgedn7ZVh+FrMnGUl8mf68GoJvxFx/LbUQtDz0zxhFIRtUBinXAHGzkBEDYUExfUP+EJAqES7O
Gb7gNg/Sl7hNCAq3+5sb6ocxKNCyJLHaJbYxU9B7t9kdtxqrwXpu6JAarW6LAiyNQAZL6wz0kcgd
fEaxLAn2otPz4rlG/oUitt0xFp63flqoaAahuWvDn6Gx00sN74W1lhGssc8ghgAnwXIXVwgSLk7y
fuWapR/FaIOw/q7LvtbUubL/S2+HG9nu5y3/uWRFsFC4A5paEtbsYZS2pzeiKctjgiirB0k0jtZd
Pgv4yubACQbg/L0ejobXhNB63SQylhjoU5moUw4Fbigr9xIEKNqA8qLPkt9IzQ+5Tdi3nF12puK9
NOS6oCHl9bMPdYtcGBDBVbTnbJ7ULq4r4h+Qc47LnvDnMQrUcA3jhgHKYm1b3b4Nhn8Mu3ulNZuX
4X6I9XH/3ps9KQJpY64NK3mNw98We3U40+AMBkhSYlFRNLQeetz5eY7nDC8uqw7tuZLwG05EXm/7
nm0IBktGoifPTy0nNY+0iPKCSn47lFzSTKOjAAUqD0gcEQpwEYZic5nQ0HkwpSre6KQiwNOYdu4U
vCTsM885JsUkFfGWtDaQeA66Kct/zqsMgXBF/0NrcqastUp74wuXGLv6MQkY6LOH3UKDVVczgVdZ
JnmFJ9vquVFhjiSYMH2glpuxpt/wBa7PJQ9v1FbENDX37MQFMKDOvI1vdBdrzi6z1c9MHttH17Ec
1kJFwPSB29fMsv7U1+jYK4s4VB/zDqk4T23SWDfy1Sm34vopncqXICz/gvZjU6yMILLE8rL0ptqq
Xlvvre99NIaNe8QmlgazLCuqwmnWlVzzA7f2Jo9npKioN600D1U3rZK+JWgDQ/DOrtTh/qgjeM33
iuADxkBoc0OSVU/kLOIA0u1z5w+/VMsF71WrnmPUIF7Vqsj5D7/qHbkS/ROk+VeXME6EEPVTV7E/
D32Kzpo9EPDs8MarATIMI+oJvJZzaHMIoCq4KBw3bLdJ2zAmMIhNnIBvWFlO/adEu7Ke+q4F8o/y
Ob6LkgR0mAQ+/K7Sv7z1IBdaJ44S0a4Ke3kILaFPwew/LxVGSMckTcxkQOFX8h+RNh3Gn/nLHEzz
D8jlGo1dRyPQ5ssDS/OcqBNULanyBLp684uEN+iypthzp7eHFkv6KmVPf2Bs8whuab4m4q0IJXbD
Bkx/pyXOh9Ka9yyXIBOYqn9XTvtEifKoOqDXWDTZ7ejlbt7rxmhabE5aJfdOmD8U00xQXbaQgAlm
a0DuMys69CDLnrXOzojLqlWFGJrdpy3XhoKBJvVLmT+mXYnTJlPPdT1dUBgWuzxdti6OYmYoI2vV
pfoz8jWbJSuQtQ7io2MD+MMccaOmMDhZknu+Y1Wk57TnINjwn6OSGYDcSNt2DlVBBb6AuI2Y8K4U
A0R8AOEGCIm7xTSwREFhv1qp2EKp1xvvzl2aJPhts/OvksgZ1P/gMBujWVYNMcKlgbqHieBLwkh7
XZeWdyHBBlxxswWyVO501zBFwSW/y/CyJmF5xtZIaqDVRPjU28hktofMLHmdSTBcFYrfG0gVb7FZ
WE18rAl5PJEEfxml/x52wy4TNn9zxDNJde2T5qSs4cmiEJS0XVNyHsNiP1n2sB7ax4SLhXSqrbGY
33da0FoQB02SJqASQtPwGR8NV4HBROlRtynbvFqe5rl7UuNjMPBa8FuoWMofCiS4I+F9XZchZOSy
Yqx6p5C5Jo8V6eIN6pi18Mov0jFe6KMVpyfVQa0uGXd7XXtlxHaYxKuasGzXbqBaejt+GUwPs+/1
6O6JcP3g5YwMpmi7DJWeYaOlVvLscbCzwr6KziehvZ1mtp4ggRIHY9VE0CXW6nhr0+9BFsXyDwmI
0AUyyCWJKCtn4kK6rwQmf/jDz/hKSxvwB1Ay23PKfWoEl5llwzSLFwdBR43KH2cf6m+Er2wCqlej
NF+s2oIH3J/ssjk6NmmbbthT56EW9U3jXz64PxjPkf/0nEEfIuAIlp1+7zxzt7hxyAk0oPNW4lvb
r51nARPm57Pg8ZybrZG+ADUngiUgDqfnHB5LcUFLXqx2eAcnWJt4oZ8AK1q9tU1ErzayDG4IQGis
MOSy42ISx+TztzNnxZDXXwf1q7DG9zYM3sbGOzmO7ax9OsJ125s3TreXrgARDqu1w5XlwZyhoGXd
mtX4xblP6M4LCNP3W7e16n8xpP1o0Paxp2QkKZEsVQrUocPOqxEb5w9hXam9wLNSmOZDnGavLdSu
O8QrAbtsd5A+cSGbjPjHYnqWgfibNxYdT3ju++YtZzDLM3H2VXgabPXjW/KfCMYqqlvIlWH85qdI
I9rx0Uj1T9ti/828X5hTGV4pms/q3CwBaV+huXXp5nY8hcxPqg3NNXSPsG8iM9VXEtKYck7DvjDI
lUpcHj7DyChWCo/xJOLo2P8M3Rh2t7k8KSkxahNbF4NOXRvSy2D0x4ooXMgI8cA82HGtdwJWfgpE
f2jjRyJXa59cZW2u6r5XW5OitJ6Cbi99EBrd4DCUumCa8k9OOwoQAepEAEXXD/qkfPIcUtbToR8v
0dikBRYC73NAw7tyoed0uJ6npp9wityPyQZTcm5Asu1I94zTmaFGBvNg7t8ykxywoOjcyM7lBuPW
caGDvLcr70OvxAYnNMMHDHIbFLvjnZU2gPgMCJ/w8MiJ1HgiswQ3nHyre0ar1lyWm4m+w8IMfkzx
k6xwxZnbhNwYZmEEHv4XKFBSctiEK2EYas8EEIsjdHxzZxHWgwaGI8PvJMI+g7eKmJlCxCa2lERs
sc4PR70shza2wKHqebqgJ4umrj45Rld+VHJ5nsOXHOX9roLXw8Rn7DHmkWEOCo9SETnuyvkyLNgc
qYfff0B2u7J8jQK6eMeO1seZtUkafaegyR/HdU89AWQr921uCR2LaatXmEOIurRehTIYu9W8kHXT
7cFhMv/AEUey3mKRozXHuiGPogwj624XYrSD51g4+wYHP3shj0Ckyv2sE24ZVesvzUzYF5yj7gSn
j2QZsO3fNkoL5c3f1bSMO2HIo+0RcoGXhe4hXsqNNsSPOwb7BNHPjElItTZa1NkHyuL4Ni0crP4w
+Vd3Nld0bV7TSVBkTdLmDCmsbdPcj9MqIGDTZjKS9jj6hnlYBRi9X/Gh/o7ldKKt9y4VQjpvFkwN
ZYDRe+QbbSgAUMth9AvicgJ4h3Krz3OihLIvvyRht3H6leHQgad29rz0trljydoeNeNBRPe4rWQ6
bywjPttj/eKp2NzWZiB3QUfEBO5iBpgxcdcpUUf3Tof88nAVq/mHG4LgGsgBzDRAlw4gjJgXZjXF
gmVo5os8nWskHJvKGFBdiDLfGUkTICJn8JkBRjThCEWdj6CyhUCwspY225V5d+3l4OzsJJJm0Tzo
RH0nkCtpKNNrr//lngxepb4xRjU1I2oGaxoMzHLwMv+M0r46es5kHdtWfEH4Y0hO8bF3J3XMWt08
CjP/TWPrvSpyuB0hTCPRUAGZQ7vupSO3f2kW2nMfMj9uTESrMuXCnzmmemvaq7Y6YrZYDrVTiWN3
51mLqntwvHHYtgiqU+p8UsPRrXMM+yycPyi9vWMxd+3LOPr0UkXFpT0F1MGx4mcTd5eiSsZLR5+/
XsYSKEhh3m37Pe6QbD8vVfEc1zUXmTMOm4m8OiJoSXGWZhj5afDr9Zy8dvAaZk14GCgcD0OjHmk4
HyW2hG0rpnZHQd4wKem0uNpseh59nw6mHVjl8bJAya5EtjLy8m84NPmpJA0CJG94JNoHvHbVP8l4
wuxkONQL3mZga+kG/d+sK7zTEo/EUA3QEaxYEDBkWS7MB0amsRyjcAKCNS/pK3Fc9mYu539VziKw
5iw/NrTWFFzkwBPZ+ey0mi/nYlkDqfkxU1YVnu14GM5pAlzql5i51DoQLO9clVMutJs6t7BvkDOB
YD3FBMx7jID0vgS+78NachTWRVWNx0xNmD/RUlAbyuUWVJrSvnfXsMLNTZ9nEut1Ne8gTV/IGRCb
RRMbYTMz6vsyJp8FgrPLjgUJYb1BWgEDwFcKHW7boKDuXJ4oIUkKgGqFmUrwxgI8wf/rXJxkWFgN
kfrW9JSbqfkgHIiKtGJMM50wiwbLDGFhvBQ4AvIi6c9xSBiFQpBAmLp/Hu+o9kqON5jE/VPeQOVQ
PhJwuJWHQZWoNVIO5Hua7h38EwtQnbBpSawxbmM9stG2zNfQk+HuLuAL/EIf4wXgrmx7kKnqPV8a
0ouz/A8oihU2veFZZTlQvKJnq0I2c2oMxmteUYX3OAcBhsn43atRU2N0vFlIOXaGIdonz06CE5L+
P7XnUo8vb7EP5DwAMDM1/wpAD2BXb/M4RP4QM7t0H1xKhLUpnBv/ezFTg2AZHNCoLaANqSCqkbeZ
Nj/0GqPhPbMCYlf85Lbho453xijejXzeoTPDCRO270L0lKJO8C8t8WZV3j2ke8Yp5fqHgJN9NRnB
Sy679yz7Fw/1V5b8EjkF0gmZoVD+gzHP77ra4MW9e7DRafDhv9lu+JSHQnKGoxfNaDId6xaM1lGl
7ckEcYDHAnO7rJtTBsA5dbLfYGneQ7bgdDi/akl/HQ6YmF3uqprzj45gzdGHQ+DtfsEuVyuXrzYz
M4hyZf5a+XQwJwlta/4K8eZKBzQQKIwHGqAXbbZnFdoHm/C7rp+ep88O5zo39zKvNE78xtstYKJF
XXxAQSIE1ob8mQbcJ/zbsMv+ikA/LhLzI/YecCoHKuV5o+NwK8i2wxJOQiqMK3WpEQc+gnPBjgOk
YbC/2fJe2EKQNzPnv3OPDiTMqY3QvveXAlnsmsTHhwxPDEOveadJr0RqYYrnMTUuhe3mnyN98TqO
Ey8ygaCup8pX19zyrDPmYzhmXsW/Al1MP9xdmVD04ewzwA2WE2bAA0yb71zm7Stkxke9fLgdcalL
DjRsyNA7NLruUeNW0eCJ7LkRBIYbGtRSYaP1bkVDmjA5YPsktL7Nopg3KpEQ9pPx7DNbOtsWvhzX
714sTp6VRSjYum+yLsqn1gFZrGjzsODbhjQiOfTmxnWpdLwk+ErsxlgnlnecPFbvUiQpzSAzhsnV
dwp8usaeLLd83+4xJWBhMaS9a9Ff9yS+R1I0+x4RwY44XtyL9dQcvXQs4eUE10WLZDd4Gj04b2/U
dsXOZo2aMBmJlBcse3KYH+BPNCwdqUKbudt2sT0dzf6TpOi/KsVihYMmP9UjkZdlRoQbg8OnMRev
iQbyNoABAFe2w93CYrNJD+U9EQ2ynRc5vhuvRqBVPK7mBc9VvCEc79j6KSm+wvlqLZyukBl9PKc7
gHcpU+CFUq9k4SNK7W1jh860Ldi7lZxca893Lz0oBYDj7bHA4br38D4k5FK+e80vY1qcmamJpAa/
0QqMGguge5eik/estJI9OZEEGkr3GuQcIwB2mSvQJ8PDwbAzfdjxhEZoDtKTNEWHM+Ic3pUuxIot
j1ljPnPXIKCpDGOXB2gFvFL5B+1rPxoWLKNs3Hdj2FvHwaeZjD3xiOSiP42zUNt2yvZtxag+tPBi
pDRyB3tpAB0nNfisgTjDSlklGF03ZxUVxg/oFKzLhE2t69cpNMkPu6KSEhbAeIqJihh7ekGXbK3/
ShWgh/PZThGhitnxX4OY5WyKp3yteLMkKSCfE7YAOYzLDxbjWz/Ko2T7cB7CPn3pgjGlyvTljhTD
7ZITZNCmMzKSDLO3dtHAJ973oPn9St2LNQgL//1j8SbWjVjg5+APsXfEhGTMPoJ5j9MKvJwO/mjA
IdDOi6M1BNE8UJBRLrt50URFmwxrMrZtzLn+lRQRUG01dQh06X0hcU9KhnEjtLkPpgn0G/yBoe9r
1D7h8Dy37tlxK1BW/Lp3V0rM4hd7+Nq3FQIM65O0Zu9Vk/KKQvtguPBIvTD94YJ1BlQIqvUJS3CL
dT5SoLD3BTYO8iZEOjTW/6oOT0XThrz3WEjH4B5/LMH4ZwzVFnJTtbtdlGPt3VjHWI/VjRutu0Cb
uKctFfWBBetlZM14xKT3XjZiYWCFoNAPmpdGpMW2DdCQCGHknAo/idMejIrUiyWl5Lb78VEagX1N
jexkF8gjhozIiXoiyFvaZzEGP6Srr5RB1OZEI4oyIL3dzXcsL9Eg5Rhya7v8xqd8I7JjXM2My85T
cXThpAZV7p6DdLyNTXeyvPjdHqdyXVbpnicmAD7Uaxy7JJooV9x0EB4FJSabkXilRVdHTUEcWz8n
TlT24QP68JNVzoCpLXaIXAjFarFYQ6FX88FtbCa3JHxXlgS6+eXVBRawS3OfxcN85BKooWemP1Xa
7xrIL8A1eYTYmZgscABOrt1UfncFZjixYPVYGiD1VodHi/UlrZJHOrMx4Cw2TZAajIxpVCToQoPG
IQcLBys02w7NeDW7uOF2JXq30bxDTT1+TeAq2uYtbWwUjK6DvUmAmmXizhUfirVS95Q1j+2UW8io
4NuGflLdliL42+bjaz+ttO6XHdvrcLdozhceP0qAGRGFssbP1srnDcwh+mdCi6l5EXDBDyEoD5hd
ptpbeE+6F37CNoS4DodUnRVCRupDZaByosbSFYij7H1My7OyTlPbPjd6XigdGT3ktITlYGybpXg0
QLNgNRroiS2eoJUwrC/frN+c5qsgh3btlflWOeSm1i15GY5maTW+5+5o4hlGQmE23jaF+2b3yYd1
0Wgl4waeV2NVz9oBrTDWDlrLHnvKbD27ZvKOMk5HbvM7SOJketWRXDMPN4WScWVVqiC3hZslS7jU
pP/cmPlHn4dyjZe7JVbaadRvr5tfaPlA5dF09LND2iGCzt0wiVfduQv8/aHZmAyCyH6lk3OcBuSX
ubUKdjGqB1yQeZ8s5H4dFhOrPGfHkPj+d+KXbMrMh2IZAdoJ/N6DgS+WTTMjCxqGZXlWRJsCOZvh
tLTfpHGT9Z521Pjs5CqPBS6R8ay4Gm1tbDM8dblF6FH43tHvLl2giCRGXDkO8qlwxXttMgscaqQY
pIWk5jO2b4+hZLjs2tR4s+f8Bf9oD+B4zYABIa+XfOnmHmI4zgdPvsh6ekdea2953iIZ94wUF8UB
PFoRtBo7YxK9nxSF4rB4zjrzvHe2vDnz4SvfaGSQSQDYg2jPpPk7J7AJAiz3ct4gY+OS9yq0zFP3
VjoVBrVhPIXjDIaQTdxs78q4F+c+7T40et3ZXR54PepVusEjiK4OVSDLmHZX+v1bl/Io22BOreWb
z/KP4WY9aGv3u2SmigcJ0PsC3Je9M24RZN0R655Ikk0nHWLsXBwWDKbpztsxvHZ3wzrrcLus51sV
s5UMyhUKmJgUqqTf0qWeu7i4lIUHDsqreCOnm2Firk0AgSg1YaEcnqQnu7XK3U01zsmjrwEIZuqF
VcYvg3hnpRkHnFHzuq3CRL1gxJB1324DkkIlmDAiE7PL4Aa/WEgJPgpvBiS2tdkUjwslMbrrGh0Y
BIOjNRafvk8wnUGB3INa6GTB2mu5azydR6mXPzoB80FAlBPUhFAz/l/GfIl45a27juHoZO7GMQqX
oNNi3MrG/qtR8xSJl9wmgHuyUc3KToYbuYCPBTz8LWO+lcz1bmlGbsiM0J0G1hyEn2MnuoaXjJhE
j07jXnHGFJ/nEn+7+k0bmimZ2GDfUOtRcaR7aCprueTLMYXvMmTZDd3X1+SOV1GeAhZva5uZwwq2
LFqDpCxXE0cL+52NkOgYfZQYmGkvyb/Rqf91bZdfvTT95/fNCT3euOqE/AhU8KIVJ78xS9DMej4l
jNMy4viknyOTrvbSweHHfubJIqURhUl2TkbQRxSdMzU+QiSXWCfFWJTUtJqy04kCehfloo8UuNsP
lVreprvnOn80QutltiHhuTEn1XxXabvFuWCMOSTktITDfz1PjjEQBViZjlsAe3XEm/SToiJkUH5N
5tFgUW7utZF9th7g6daftoJB7TjLO6ud9OjZ3mLSbvnRaCSyDOo30nmN+2mnBxQ7ndcyyupg7Paa
7fM4mGfTjg+mX72niVA80U5DQVFGSwxwLsC7PY6A3ORm4d7HQuEuu2aCLJzwyQkgVTL1oj6VbyLz
8HhVlyULnXXQwFFcNA7iOQbewHoxAD+wndsOSDZXZRWWx66z7DVfDfI7/kSy0yG2iIJJXI2WbMS5
r68hfi7lPYqE048/49K0SD2x3NE59P2LHJAJqMZ+KdSfsOujALN02Cev+KIniBC4NZMOEXhSquoK
D/OROhdD6zI5b6Jje8fCXjUqI4aehfNgVnjs2+Ypc+L5Erj9ZoCE9lUNJqofTyGO5KjZZgFuddIb
+ZRqm2W2aGxwjOGwC0Tln/xgniLKDrbzd12L7zF3lbGCMCLS4ZM96b5anH3te6Qx9kRfmWnJjapA
fg1mPa6HuraRy3HlCts7tpWLULfF5A4vQZ9EJ147UJNrPIYWMI9Pk9iPJyTn5TpU5BblSdps2aeg
/QXN5lW1v/esZdc5CecdTuTTkE1Y3sfk7Ojjf6m5dS3BD8Uz/BzkmCiNiPRw/RiHRZ2cmUZ9IvFZ
XsachtG1SHMzwXlvbaJHMRe07cMY2wdcRXRYZdMzuEqDrR7JACeqJz/3PhcLrm0RmSZlymyIDwXa
EyLT9NzF1oK0oRmflpwaNQgAOEBLWyeF653RYNK+26ncziwSd8w5un3qKeuZdgGtY/UrNTOFhQa5
y0gnTnzrpjVScWto0jX+v7MFn+3AB5ReyqbmoTUTzNPDkzOk7R4fEfl4TCaSoEMdVSInwEOQnWq3
uQQQg/cl/g6S+UiWbywZbuJ3GTz3qbm5qyE0S2suzYE4pplXYSAsgMN761XP1VwBrRqovhcm2Qk6
5Io+I3SmN1c5yNkiSlhsoOWHM9GdLX3/GziIeMzfglhONWAKmACJRSn37a4Jqwu6ITTKIEMME3NF
V6SnzDryeLL4yOgxJmT+wIOHd/rPNaBhKspWXaSR/HpOcAbfQEOacAH6U4G0Dwt6J84+Aie/o05z
ZYgO5n/sncly5MjZZV+lTXvI3B1wDIt/E/NEMoJDkskNjMxkYp5nPH0flBa/KlVWst73QikrUykZ
jAi4f8O95w7is+GSAgGi7iO0qLghVgCSJauD7/2MuCgqMHoA0LGbGQNk250T0Owov+AJ+dBz9ZC/
F2t6HyZG8Iww/Pjf4jE8QSB4c5NWo5XjgiRKz/0RNO4dlvlj2s6bUWK4kPOH3Xm7sii/RMkYoqxN
dqBRsu8mS65zDcPN7YC/S0psNyYOAF/N2o6XDATw0dskZTvQgsGjNDLiYeNlM7cnrTSBPv181jXo
kCZtSgaGzdeYaULr+sCiYyFQYdsGln3XyUrshzD9yaLL9O2jpzIGOJ558nQHP7SLGV9GobttXB+H
qo99zFyQvr2664Xl7njapm016W0Dxv85Jia+cQ9NhDwP/JO7MQ3xrEqc26aMkZfI4MRsM9wkdSk2
sHvRwJUEBvjSeCbDO7jYxDit0ffrTRQn9kHjFw0DmnztivI16WdzZ8OiqoT+aS9ai1aHoL4nC+QJ
Ng+SrtC6Wj+dsrS/a0m8T1iiei4DSozMc74vNNmTcki76xIYpzMyIJgJP3ERh5uhLX8UbghlxE2+
oMAHe7cPEE2KZDjrY1NV0Y0Zzz5pPXlnhIFkQ9MiQHWGfENQxms0LZXB2cKyfp8beMsHozHulths
p4bjD1wrEOTjIgS+q+yg5rEEkYpTfNvb5OtCATyUlvnIr0tXVjPxL5zhEoFNX4NbezMZczZGchu1
eBkSk9GSEbBBTDhJEFccdUEIcHrvuM4hy4OXPn9oJn8XlwOtWpMS/jXuWzAXdyGRb44LeMoO2Q6W
jf8S+BTc+NZTQhXRsOr0ZFHOBbnLV2q0r5KVCpsSnmztnNFhrvUUsRQuo+dgwNBSDd4r8QgvbSF/
UFFlO2V4Ty2C//XIgImLPDrLou63owcMum/1ATjSxOikT25O5B1YOj7OQfCeVFXIWAEl3YQ3JTSw
NRUdc564+hUAYDTQwmwSAsFXbFJwfLCftfKZHx6Sn2YzikcfeHCq4l5l6NBxbpzTGxirnME39g8A
l3iDDexgC5pHA0dbwqtMz/+mbe1ufK+CUmFB+ssJmRK4ImQB4bmq3LMSbJgLFAIIQLE+iHXV62qf
B8WrAdYK6NTgH3KGP0uJu26Nr8knOTPAfceBgXwFJMrRjQqkXf0ms4iYmNrlj579cxPycnAJri36
JmTZdIlNhNbHXqBQReyuh8Er94tbb9uOaFK1l380Q0kMeY5YKXCzdgUk8AXiPPEKkd47QMLXaCOD
XT+k3wdJtZFX/JYMI94dA4VDOXsQdJwddDvIpwXBxNiypwKjUSqv0MNPbYtDYWaNExP6DeGntUJ7
3wXpZzT9xN5SrIeKunDoQuRyoOXIhm6XVIs0sb5kV99hrEvZdGXsT4bg0RgC91DJ6tSP6CqjXc9s
nykfIAWSO5fYJmi+VoYI0C+3nGOUqaPkYO5m9KvBRJhlzgdUL0ChJbOZneO+6srvhLBw5/TyS4/6
3bIGyokkeEERhWAK36GYDMTDIeJ8aFqn5T/sV7BB2awzazaGxYAgNrhzgylYESaN6ojXwN7C2I3x
/RjineW0bDdIA8XKst1LVHuAO4mOWTNuWkfpmF8olmknnUVraTmPdCAf4AONXZANGypIZupUKwX8
GmRQ6caVZO2GqF7TATx4bz6Bkj9hiTnLSX10xMp1yxzSPeGORww+modOZWLVJN1N0qYyOXzQJAzx
VEF3t3aS66vlAoQFy8LdQlDABs3aFuhShDWfh9Y51uqb3xNtl4PHXAljZgSRwvuMT3rOf0xk492N
vojvGFBws2KOWJfR1WyWgeFUEFU6sqynltuYHf7NfEKS2kLDYAEjOvqmaRmi6encJnytCEqFuhBz
lVKLZAyaO/u1Hb0tm99daYM1oIo7TBby5hyRL+K9paRWj+g5zZVouCsAATlRtNdWAI1KRe+IaR69
oqMBS7s1+4t8bXTK3Nqov1bA9mULuTqG+0Xc6hENBRN/94ZBe10bSb41mgaRo6v3bQ7ExcmfQqP9
6UDxWBf1zQzqjDq5Qi9WvMNcH1YMPJBt5owl5m6HXNy6K/zKWJdVpTZjGVMFpfAO3UZ9mgVvXlF9
Or70j0E4reuBWW3b802B/sXXvbqkdfmqYDZpwZUygvwKPHFzi/qJnL+1yuZHWTCejNihtBV9nSzR
6or02SE7+FCkabdpMrEVQwm0HMUIg7pim1aTQYRBeezjxt2j0w9XrR0i/beCligMRsK1FPOBoPF5
NVXpKcpcsN+Sv911MgQevfjWwDgaUvWzpRjeGeZiSguaZyJ5X6HLnjD2nfLavtAWvrZpsfLzfFv5
9ika1BNw230clDRk6Teb8sT03wiUbY5pNVNZpWhQDG+V0sisI9E/V7gmwyl8DLPgfQK4tGK7+4gO
/JmQ161tjT/9vNtG0jshbvE2KGhZIRn9SbKKhKbDLHDgLlfzDWnRZ5q225KJD897c4ZAxcSZCWE2
L15eOEIQPfSJ5KWrx6e9ZzNOPyWIHgK975xYw54xQSWnzoTxP8M+2gMbNTZ2gVzIqaZ418Ea3BvK
GOGi26eWSPdrVEC0s/X72KfOCRrKAyQv3GkeZPcAPswmz6cRTCD6cC1JU5JwLTK4axtJY7IZ3ysr
vJUtqjlvPrlGdasCsffB4vigaTbEM33hb8GTQiCpEi2fc8Gsa6zqfVaWTCCdicyM9KWHDXtf+Ob0
VPgP+JxSREHk1SkfJdYkGYmdpy4neqpiwroAv9jTIeMo8VXNBYa3YiL15w8MkLPzLAnizio8XODG
y2ix08/Ve9wYj1WmXmOHb0Kcjgg+OG29btjMJDdRC6xn6WRbeyhCQjH094goUJRyKAnjMGHUX+id
46ChZUHCtI5ILJzKG6VD51h67gljLW4XUW8aKsp1FVOlhVC1yqXebssBqTRttWYAi4zMh5TJwwX/
toOlxB3ehRsYWdUFzLB/UMJ58nV47GZIjS0T3ERqUmqMkx92tCQ9D1+G0wwLYHWZIQucpnA4uiM8
yMwvge7BPQ1nznQvPEkrSPYDyg1QVdZd1VbeVkwopMFc2quBGdKhsL3lKkgxR5LyB/SQ+YAXxdvB
LEwWXmF7tJyawmQ5eQqsJCbdTaktBT81K/a1MA9J2lJUMt/bIpH8yp5Z+osbw+AHHhbjErKAlW0r
j9JAKVe2VsKGavrBiRdfhmD4mFo/3IVDTXxjaSbbmpw05CSDOIEU2phZoI7AJqPDUDOI0m5x8Yzh
iqzDdqwJUadixm0E86GsemMbZea0i/oiurQBs0lLtjZqeXu+ZB1e54pMM3SC/WkUBge1A62+neqT
GwV3rQJdENmLg9uWZ/qn14qAr2BMf3gNJsNqbJ+MTnwZmgxajvZP6fc4TRmnq7GSexKzkk2BrGlz
CZxwuJUEKnRBx4dQQefSYBDKkXHwhIo3Rt7MwcboHsdWjZET51kTMAHuSkescTCfuhFsc0AIz9DW
D5Kx09Ge3ZcgGnexkfl7WdsEnloXdO/DfUzX5kFF8KlWIliP31vF1kjXM6RXFgvAisVTQ6GzQZ/O
vIQCfpVpEOjFA7mlhFiRN76m9HMRR9r3ACOZQXfNm233nyJsn6j+BUT9p1KB0a/KbNcjkIWPzDAt
G1L0KFi5OuV3a2Th67TwL0L3L6hq2gf+zkfCaQhcXgGdXJFliUA2AiYVjuRklPRrPE/oAwfmEp4E
+lQJisORcsmIb642X+yZLYQmq2jsdb7+mET905Tzm+mFD34EtNqGu7caTfOD8QT69ApY2KIICa3p
Q/JrnmFjs8ZF17Jl9ntwZmB0SRg964zftRvdbzMqHr7l6up6KOSH6mYt5nbEhBFU+JKYwNH/OS8J
drr4YvlQb6sA6hqKLC+d+g1hH/WG9eY9lTvKv4mmvg/AGpXElK4c+5Xdwntvxh8xWjKU69UqEawM
zbTNT5NU79odTb5tLH3zOHJWzky0uj1Mjxqy8r1BulVLIN8UkKkVqKbcRhWvI+JK3RGdjgfFcMDp
Io+TMthAq2OR6YjF+tXyRnJ3WywTECCWY0z5NLAU6Zi/rTE+Oy9cdaQNTylKJlmec8wDxyReZgkl
h1usJ4swsxk+QBHcrBFYBufV/cjgHeAiSh09VXdBmbiHpMxR67jiHbtS9RCnxlYmo/UZsLvXVXOr
3fRIlsV0V/Q2aHAG+sMQx4fR7n4V1dMkwOgiNnB9lJe2/WOYSxLWhfuFVdraKLt7FV16rZL2e15d
xhYR4k0OggcCBREZrp2KxNm3vU+t3fdqyslUiPkmsl8ndYSZKR6N1sK739xX47YpF2WGa53xOr+P
6upH2rnPgZ6tVOOsYVx8OsjS2MHZ9CvZS9ZdOjtEMQ7woPHxHRu59Wj5JK+mE/cMKVyKWzhXh4JG
2hmk/2FOpGlzDHLJLNMYu3zCS3CedHNfd5z+lYKIWbE62Q8uQYtzCS07r9VXItjONBo3ZkYIzN3I
zj1MGAH0SB7YDCJCdU37JpM6w3PeNy9Fpq9N0WSnjqyqu5CdAu14/JSaXbtCXGwckKZDVE6dhlXa
NAHfD8yTbWXJhm3tuItie/GbTD9M0gLOZEL9KuZBXQNEl3uT3nFtcC9FlOTkM7oo/tKPHuYwhHE3
XAniqhYE3M7FKrUCa3uII+uMf+Ca9DRgSdmm20l9nzIiXxZO72yXDh9ndHX7BSKH9t2uS/KrhH2w
HO0eoau2pbNwk2UH9sbeV6NxIjCgWHcx/nFsULyU2UenwchNB/KTKJd2OxakOuUe8V9+9KZSZ7zD
3KZyjB00m2RCrxH23JIIxBRM3bWpfNSUabm3PWSxk9PoVQejfwAtQMXsXCMbT4U0nbuaiYsTYZzj
Zli5oVmc7Th/CK2yuYxDmjypavze4RseCgVrZtPGAWSa2AGRB+V8EyMaGNn5gElvxJGghW/DmN2k
g8h1jF/NHrdoQmRy6j+mXQtMxHd2uVZyb6n2wQjzXx692I4B36SscxYTlaNzszrkQ/OWEmi3Zft6
MQ0EQ9QAagseB2xe3T5K0XfH+mGMgvneaXPrPhik2Du4v0isODCtZJcx4jbqk0Au9o51PJbDFYU3
PGpqiDj3Y1xFXnUOreylU+VzErTZrRqKbRY0/TXLTWqYOfypLc2zgwBvP1kezG1aV8oJ2qACJ+99
LzH+IjNGKiOnfS/H4JZinDclWyU78zGrBV10KSI1bUohqeNClRyMJEB0lOX3//tHYwfXkfZo71Td
EpJmpJdwILE8QgF0TjnQerIyL2bpbUM/8d8dnsXYcp60luGjnxnd2ZpDe8sGF9RTeghUJh+wgZVX
Y47wWdHfBw9IKNxXLlxmjSSZ7eifRxCmi7+s9eotOZlcu7TQp1AZXwzoBG7XNjsGUX4zymI69Yrd
s0eYX6tU/Bk2OFXi/mpXONnb3vzpORfggASMa1ke/fegSj5i0oRoZss720HDp7V1TqYRN32hvgqs
0bvORknH5+fe8GgpXz78Yd5GD94BKjdusvHEAuVu15rOdycNCImZVzpn1QvSBEdy1Ouqm7cRPLx1
XPgfxJ3m98GUXz3DY7aRFjmLT+yglZY7l1CsXSgIm/QG1oHsKpIdVQEnJSxWHHhxuRMwVbCIJ+vR
T+Ud/Hhv5fi5u5MTMLw2Fs69Rw44DvZ9M9p7h3vhZ4h5s56zQ2OnJWp2vzn7ExZ5pMP3rDragxU7
mOBIutgmjDnWRY62oAxnHw/s2BwR2HHw4ZvH1b8sAF3bOSqsE0Lmat/Wyn/0R3rlwfDtn7P5jMR/
03BanIUdd3uzY2nX9wGTL9dowPKqT7L3grdCB3jbM18AH57fA6NxduCf/RMR6uuCx3WX+AlChqUT
9IS5sQKU3kqyKGfB+mp5JYl/aXei7q6Oc7r4WZiP7MF5q9iwbzO44V5DRnAbfzclnPQqDA/BSH89
9Pqu4ri+W4Zcmz4p6IZpuvd9o8wXUbiQhJd/pC+BQjETU+SLyduEpmpu67Qi3rxK0BgSsD5dJTfF
ts/ddTMN9qWioQmhRhVxDyUrx28XVs1BsOx8icf2S0wXe0Zw3Ku5O5dTj1sqmy+h0ubB4mSAsgGF
O2cOF05fKI3Ns+3YX418JOOouPJJn/oF2MeUOTmg1q93iVZgsHjoOFLUnZkT1dRUPxmgV+u5icSl
DOJN2RMo44x5u3bIbNtnlN7YysiF7FE4s1LLdiRApjvtLkahXNxEBIo+ZqINYSMiNn4NK3uJdm0f
xtKL9tGAtWIeIv/ayWJHSF+0Dx2ccXO7AiK9qdBxP3VNeuslB0haQddvIuMeRPGt6UKeR7vND7mY
34KO0xITBNQmYiR0Gm8Nsrp2XX7/xxvJmcL0zwlo6BCM1WEf3EVxSBxmN55L5hYyF7C53JSTaiLP
VzXzcz22u9ZjfhtrPR2ytvkIwuFb1BrVY8lQfx3Lg5vX5s1lEX0ImwYOAgqimQXvSzFAgHJ5WhiM
6PoosT4e2Rp066yu1clwyGN0ZOeckPz9dBnjRIOvrixuuUUGkezQ8JbbMoosep7m4EurOhQD2pM0
aqv1kFhAJxJ3j5vR2ivLlWemALU/66e+bnOiPuQtKs+Qg7vv7Io8slRc2lu6OlxH5i5KFgGzDjew
Yn6UFdE5HvNQQQaqo2vr6E1zTJgZLsc6m1dQEfSj4SCYH2z6utKm6mRklqu6RKZLlWUX7db3MSOg
ZlsBBHgpUctt5QAwx44e/CJ8BQM2ruYpM7cQiQj/4DOrm+KXq1F7hY1qt6kbdJDa9lZZuOd6iNpL
iWACkR2KSeT40aHO0k2Se9U2TvMXN2vw+rcOELERt0bjrjMhCSqeEHsoAlBuJe71zYzWfC2r9lfm
VOn7KKpzaW+568fLZJ4wTzc7BsHBJou8eA3vy1mcTOFpDoZvWvnoKZoWrFGDa8SOHeuSTwbxfQbB
v43lvNkuKxqrqqliln901LcBAtZrFDXqPNT2Qnb6ERLXdjGjZj0r7tEEKlUYBFuDvdBxBtsgEsQe
TzndCQpDt8Up3N+QpR6DJR09lsUrue3hxqzlI1KXl0bhwNIKYLWYXwKCVRSB3/cpsFMtH4JGPASQ
XHxhNyumlCngnPRn3mXUw5pgjdLJv6FovatdXEzCnDY9SVd7Vqtru5zarRMk2xHUDwaYFnFrbV6K
+VA7+hhint86PfAbj7zG7phNDierZJrQzFm5qwuyCzP7LnRhHMFP/2U23THvh5vr+987tyZ/rScX
Ih7eTYNMJPI4cN8togD1liT6EjAUX5lNlO+Y47sWbnZu8QBYAxvzAcFevcSY9TccIT/5l3qUhxTd
JkrlFaMYXrURR0fb+HRhq6ORRcU0iYDWEGEL06LGskDYtT1A57rEJcV4MUzIoLE7A7CUfraimRS0
6i6rFg4CeDCEVA/hAOxnEgK3UIzgA8elOs4KzAymXJIr2oJYUqYULpEUFNz4FUeREVbC9HVJnThl
AuI5S9ZNY6H5mbp7UjPg21Ro4ifgGLXdX0buEkhBbQiOyZ9PTWxewA6T5ODHxqbn51Ee6W5T99K8
JyZH+OFNR/H8KqDuOD2+dSMq2k2JPrjqR2LhIVZva56UfZw9h3PuEA5lhh8qOLTNgMuqVmrXOfa3
Pk7E3dh1t5IPjhHQuOp6xRBuwEpNvTk/eCnRCCzCWnI0ISVqEuzot63mTkiT5nzGxOo5HQWZb60c
Jrm0nrmEOPWF+cY+6co+BkF2dSwWBg0+MXdwQhTo7nw1r9ju1SUKxms/L/vGKNTbrAD/UdRCnrK5
Cle60eO+Y+u6bgoMEVwr9lWhIAKfQ9rLGHdfwY7jgg689qKH2m6LTa7Gfu/VRIIuMMsBaRjBiAAn
hgDl3dChjSpaJsYct5KFIOqkukYfN039CFMOWYbTVoo4NuYXDmzsQwlwbI2/m6Tpbk72Ua2IDBZ5
vhsTPJueRACFR2uoqgEHobemkc2frdH4qDILCD+1SOLF3qWRQ/Sw7KLUnJSPS5yGQYrnVPneNTdY
F4etGzyOEOHhcnoHuL83MaWsg5BQD0lOanwn2CC0bPuiYYy3EU/rCNiK5YPwr15PtCmo9eZQp/Z3
nNXEUwp+pypriaXtF5sH070WQ5vsMPvL2lhkNzWRanOoEAUhaR1b27vJ1icWJ666R8diMxXawH7D
Sp4Nt7UZIGL/aerUfQ4aNOvoIBNvBzSaSq1y7pNRvTCGaFd1B40QrvkpthrMQaL8jP1SXOwCtX1e
ZOMmzXxjE8xlcFhCVUV6a+pb1s7l0+gXn35kIk3tPs3mPezTARIjbiRpb+lt9EOOJ9bow+roCkxb
Zo+OZgaf0pfFfGLw+UIfmZ9SH+9XLGjmy7c4V+VHndFGBuU3u43lMwX+97EIQN0V+qxa2iZmmCCg
IMEeCstnxtPVFQ899qWEYYTttjDwGxwURoPx2lqAWWnKjTk059ltTm2TqW9ZNbBY1EN/KzPxSzk+
l7qQ73Ndsb4dQ8yAld7amWnuDG0me2LpMJzKEuCFnpi7yyA71vF11uQsjvhY4gjnaWN/E7Bmzdqn
V3aBiuXWazlgTBgzUAcSsgkzDLELuYJpry7S8w+DiR4gCsMNrGjKYq4XOm1Cdluy7PA8xMyPFjfy
i1KMA/J8NjYEtzJYCNYwSu+CvOYWNhZbjwEPBSLYqkiezby4WrWUx6q2OfcCfXAjABTtNOhtd56b
fiKVz4QYWLlXxXmWMqea6u773DnbemItgR4lXUm/fLOgBK6KHdqQI1k70wr13AcmT7EKJV7KLHrz
RsEBZsDUsgUp9QXSrLQyg8tA+yyGbBNIdHF1jIzRJWekB//HNIjpRxdejMbF/GzFxVbI51lp7qLy
0804vyQ8C8peezpOmbpFaJk3ZWWrrUUtwaBhNaN/vS/t+uqICb+iQpE+6e6Ud4GmRgkxpznTU15Q
WpB6vdUx9dfEA3yaUpr0Kmyxy8QtptGEoaebQqegaqABSSGrQBmPLQ/hgMnkOW6r25ToFvL8uqpZ
KEeI0YX1nhSc+3YVXt0573d40Fn8mCMytwGxZTL96lOL5HbNe+Y0w0HH0Z3rPMos9SBEtSs3x/9T
zMp6GCLw9xUcigqnfKQUlPGgRrxJtDoD7/LcGoXcCcUgdgz0Og48ZoMzG5XZDYpdnGkmU6yYT0W7
QGULyBkTdIpjFRUJd5y6NwrjF01gt8XbNHHkoPYYlcuURRHWLVNKRFYFxH+GNMpKY1+p/J7iHB11
64DkcqfUfDe199w57XQsIvIW0rYEpWJBKGXlsJflc0Ve5BqPPw65Lu63Nq7rVYNFco9e6Et1LoYQ
OhLVd/W9F/q/nOWkimgsz3aRP/WOBBbfAXVL+1q99J3rbwSeoRU9I8bLrhsvcVmxWPHh1RBtxOXu
hU+YzOe1GWBOLktMEg6Fz8Yk9vmA54BcuSlAhDChRKQ1MdkoDclmyMkgLkZ/rxSRf2ONhLwG17L2
rdo5meX8wQFdXIKOP1w7AQEc0wnlE922689nmDH+tiyIke36UbJ4hhHA6IPg8YHxpZmWzUMaoZ2o
2jA/TCwEb2OljJsvlrAIC3EKuhuyIVu5tZDGnQk0icmGZ5kWjiRFeISsIANd2ZXrEmxDvIAEfBtW
nH/ZpY9C2AcSE7x0vPdYKibRRN5gzER7mdlHP6MGL/z+TVRwlq2JYSyjbRwGbLFnbSdbX9nAfsfX
aARWpWjdVqJyn4lrhdjcHkt2KtosHrrqmrTI/IhWeswmpDKBTyFdijchh1vNeONeeww1OlAqK3Jr
LslYf7oFWByqyIm4Ax5kqiAVbe0KqgGg2AG8w9LlerzgIAK44Hn1ugn1N6+Cy2DV1W42aEx0yx+4
oZEoML9miy+QL0Kf9Zt+h6vmmDXhJpvqg2mKcyXiH2ALklMgv+iEyJxM+SrJ2twGFhltMmaGOiQU
MUBE1n5iXj3nTZDySdonchMbK0EWRb9MO/6lavLrALQhLzPs+7RHWg4n9zbY71MdnLEVbFNEQUlR
R0e/lvBQ61XqZJcUkgYeOP8k4uyaA+5hU9ZTGpL6GU2Lg9rm82tSb8cIHfcffVJs3pIjhvUvNY8Y
uWvvOZg1O6K2ofICUtfFv6TRvi1mSrA+JvscfVPFE5IrJkd195a32Sc+tE9RFD9JOnjqI/tziOQD
qm4ocJxflCVtMLobYzS+CPhpVveWzBoEmae+ba+Er+Om5+/KepYfJjkwk6JCMpvgl2HSVLC9WEpK
oCTBUwEMsfTaZwFukOn5EUn1nZoXqgZ/a+zRh5gDzTSVI8lTSAKNxsOPHDzpRt0Rpj3tOmr9DYCG
mzU/5cLbx5GpVoze+cImRFtTB/7xK4rlpQRJs00nqvKRr9LkP0e0JSR9vImZBWJIewGN85nCGQNa
YN6qYqQ68/MvO/42s5FdiSJljWo9x/DaUlLNSot3vjdRHvrNG87k++W/vf7RcTj+LXWmRvYPRY9Z
L11wlTLQn9yZndsNSEsICC2CxuKol/eiCsejO6NK58za1jS7B+z2CF9n8aNqJsw+E59eKY69K5ft
lL8bRjZfDXqG1vqRzN31D8OBczUi+22sUtTWwwe+szuSeMb1JOOnxnS/Afy7n7EQKnbTnVc8pOXw
Xk7TXRIhMhaWdfAKFDRaqQsh1kAj0g/o8y8TQm89t19FPJxtnTnAuUx/LUjP+hfO/v+HMDxP5df/
/OPjZxblmwiiS/Sj/VOUgo21/h9/E8Lw+tW0/2f1lQcf6V/8//4VweCJfwrb8mxL8ZmYXI2Esfwr
gsHV/3SVp8iZtB2PUocflRd1G/7PP5TzT2UKR3jC0Z5ykOD8bwKD/Ke2hFSuIxzX1Wxx//H/kMAg
f09gsD0XgKntmawhHMe2lySZf0tgcCwjgPljuxDB4u+Is+8cSzwjCjkgGX83Gn+FBaFYK1oc4uJX
Y/FUIJT9t7fsr8ISxG9RCbwGNpfKchxXkFhjLf/7v72GWI1Y94XHeanA/5ba++U44o60PIDlNUmR
3o+eLOWlhFh0zvau+ebAUwTB0sOQiwl9zSv3MJl6ayjX3LYz0rAoGGikQe+uEWdA+3BZqVeCoC7p
PExl+kvDt+XZmQ6tCcSybqeDCxpkU7JJrxBKstIiia7ODrkEFy2hdKznmj/QXJpgu02Vj1uGRfwY
9nV1ganNMIN5x+N8ResYQVZoeUWoiJ1oM1jG59+/YfL3fKLlDVM0RhaQJuVp57dsiUUAZMVT5u61
bz3P/Rm5F4QQcRCLlrLIrcNElvlaD8ES0uKvDBiFW1p6hkkaKNByAQswWG2ZngcRvf+XFyf/4tPE
+6IENSiJHvq3F5e4le3Ty7t7V3QGukuAwkSbuir8IQf3WRM7u7jUFvoikxSHl2gExvPfv4bfc4iW
94c3iOkvMiuiSuw/f6FwIvcw0WJ3bxYa+fTwOpJ/u+pr8WrVyXWAArqKBMGUXZKt//4n/8Uno01u
PL7Mmmns749TrVCmjbHrESWHsEQw+DKa8RX9PRA90tvWfEFXf/8TlyyqIqVgzf+VVcXv6nEaeJ5n
Q9Rx1W8PDzxJWQ3ahyMfZiA6EuLIWWs89ln04+9/0F+8qZD0bIrKZWtLXsSf31Qs6rzTy1PquOmP
HOJ9ZsS/Wr59LIV/JmaOWVweLfXw9z9V/sXh4El7OTdN1o9a/PZjx84qCpZqzt7InB8SkVpKflow
lS+e1G9AI+4yE/bGoh2B8XH4+x/ucMz+x5urpGuaFmekZbq/nY6RdK2ZCEpnb4WkzBjYAKHVIaRS
VBcNTp7T0GB1Vhsn9SwUrJE4TGAPEEhdRPMSRfQwXeJC5bWeYiOZN2EyvvZMqkHlF2r/x79fpSpD
dM3aPU7cGoHeyjI60Ht0BVvPOkrZVPu4d+t16JkFZrZ1bUPO7AwLU3UfkR6NVhmlyPC6kBGY2Vuf
TlbeGyTC7wjRQuYuEQlP0oRk7hdnRs4X8k0XjAMWPDThHQeENI8+Oyy0IMSRCoHXa8w+i9RcUvbS
fjNV83WUI6yZRkF1nWuMuAiD6KvzdWzOkKsjDssCfVlQLikBJo90CK8F8Ha5bZQjt7aWb+6Ioi61
RjqkQqb/5XMy/+LM8bRnc5kyVf/Px27IIzWgywerbye/qL7J26w0p7M+ZyPhkIrtbWd/d6fknRyH
X0iE9yOeewum8wTZsfPSS1GUV5Uxrh9tuWvZHHtDwCz9SwXRrwqZLQp71CDoACp/WLLnkQ3SYzJB
sO5LmCZERObXv//y/eU33+N+tzzpCA386c8PXB2j09BwEfYzs2sZ+2siXoBBgGYlw+jeq1fR5HPc
WxJIt6k3f//Tl7/8z8eKJwSFBwcS25n/+OYDRGoGZp3u3iqqZ6egfvWSa1Xaz3WRvdu5uAvLoPkv
hyfnyO+pSWRUCSWgETPQMh3b/O3krgArGw5KnT3jFkQaWXOXRz1ct2VHX2XvtTe8NiBNkbGhSk1i
WZEq4UQHZQ5biCX3Ioih9oREwE/MpcwuuJOMRHGACQMeTjxViyeOq9l2xcoEE0ztjajcRZpXOkwh
x54YJuv/knReza0iaxT9RVQ1GV4FypKzLR+/UI7kHLrh19/F3JepG2aOxxJ0f2HvtXFiyLnBmuLY
d0xL8cw6CT+xMk9xXr0MPZkwE9ppESEoaEYWlUPMFF0QczG20qX+Xm3J2b9SMLhvCEqKGuTAjv2y
LFAYx/SvnAj/tRK6+KybnhCHbvAPT3CJ1W1psWC0/ZMz+N/pNOz7QnxnaH10bWdr1Q7oyJ4kRJwi
CDVwlBwHq+73whzo14oDqMF94dfvEAS2I1PtjVWiE2zIpfEc+7JWPToGC51Ml50lEdo7Eh6XazDo
97g0ejbHIlVfhWPg0fSaS4Upg66d3owq57GVzm2tZLqGFXjXFR/E9XGH+4DHm/hmSJrZVJR3RaME
u7/Puud/ABD1UTfaV5xPT50ElWxPR7UQpGKq3wm5E6J6fSJ706aQ6hy5wa+PTz0nJoSxQnkpid3Z
II4meCUpCVlR2W4msmgSrNujMLLQ/vfTjehY6NykZg1V/cdWpA2g0P6V0RogDHhbVc/FcBgmvk+7
KL8BfTz7pN30+oIOflZPTs1PY5/KMJARqj6Q12Raxdto82gVw1UaBFjIufhbpuoGUGxvpgDdGv/O
9CsAG6m6jHanhz1zpaBK232Uzga6Fe8lUpwnhhPKfMQ8gGN87mjK0eOKQBbae57FaKw5QNqcn291
PEqoFveGIN8jid1PvW1HVkR81V42fGF52HEwo62PxBRkDR20fFH98EgoMUo1HTEiQcybaqXEdyaG
vsh9MS2DxL7YZ88v829Cn99YpsLTstACDLArTGJteAD5J4Zi5DuefzQm2E0/nmLlhAomKqxMJP0M
FMAfN1aA9xSPUOs/xDMu4UXWO9YcTFUNNLCSLZof8yrgmpQIvTq+KC+nIe2dGwdpugU8nIc03Vf9
Yk9sqFEKh35OyLawrd8EvMZGt7k3UuYoG2MiAmhE4y6d7F/OvbV6fuIDNoADhjHS3m3GJR77FGa5
m4LhKEbv+HV9YnSP0NmemIfUdW+1RIXbjEhsoxHYQKGVZ2Ji/C3swGlrR22YNo55EDRuWOmHm9Bt
hoIr+jjOyetGeNZPGokqesocVCPBA5DapiPvLMA+8wP0rwl8qhbIaKtEsMnPWqZCYzUHJOSvojzg
RuUE3+Su72EHpgxHLZphg8ufZWt94ay1oMBGM+rwaaePUHwr7LFaR3p3Z3u/6FMwxNO6EAlNpCxv
U1Hy5ugp6VLouQ5txANMqZmwepe88jYvUtM8OANV/mghPzdXsh9S/IPuWrs2Aemmp3p6iNO+RcwQ
WKRLipGgZ7yS7Hq15i1ddQAQjTSUde2D8Fq2rVR4JQ9yUslbbqTf0dg8lAUfUS7Kh6lHCEREcri2
aJKtajQgjOuOMbvmfVExrp7WRFcdvojtVDJsiK81BLpUZtsyTORwAC5xK/OerGeVdlv+Ndb8AKNp
aLbWuxW9EAdQRSdTlM3Z4YV0ovasSv29GwuNQBbtq2n4ZgqICGHtSzTJps0/IG8jYrEA3faq0813
apiZOGXg8WQ57NpOv5L8FSOE794U+xtoXzWNwnwzFa9ixVp6Q/ToHn8FcaVkAzdxDQ6Nl2SD0trZ
NhPft9WAls/rP78bbXi5wwrcIMtKOA2wtZlMOL8v3ruOOyVyF1hic/XhsJIUNlM+wyphW0/5HQ/M
U1mmelgDVehFeqg8QsXAf71ocf9YNZRrcj2lev4SE7aFrDX7RuKJy8jvKWwmTI/Fd4PqcSNVA0to
JH5kfUi4mDCLRhbKFXGIGms/CixlqbM3YP9vkPR4oVFnj7RJqO7jOcV/ad7ZOft5q12Z6BcLB0rg
A2uy7sgje3AiLtuIIoviB+9Aq0JhCqAt49HIu3vHqTcqw3uTcpqOUKbzdXUvFvcNI8njRBgRCqF7
IXX92hhgVxnUdsd6qttNXI8koKv5WSs4HfSmwSka230AkhQrkdJvVY2/e0rLHxQWTxYOwNlM/lVZ
0R1SCDBGFtNeASYAoF9/VkitNsPgcf5H/Smt5ydzAi1m6uUDJcV1cadv9rrolZV+NaR2EzkGxtgh
zcx80sCFMpfnypRG+6nHy3OpwTFWc5Zu4/jiVXyo2L0fgJkVG1hoILFnn6M0IyY95bHk29zJgVsI
aHZPePkmqofrUMch3u6PMecI+e+KRUvFRqBd+ALbBX0wcmuzqA59AZLZacC6E1yiVWiqhZZx5luI
UarkPvcJTy8Mecwnj0pnPdFdLYIfovOIwZXB9m1qe8hWlBAaLvVFm8hRyVduD5v1xPHPUV7AE7+r
BfyVFueM7s8YUgkaqRq/u8xyCP9fwUz8izbgqYJF8ctYdXeaRPNsQb4I7VmeF71/z/BusdXk97DN
5yKCYosADyHmUidkpo33taafl7JHK7TEyPEaFAimIgzd4o8e6+hXDPpT5GV/sYmkpMEZsfGa4Tax
Jmsd6x72zSXJ+fPSdMIBzbYDKyr9jUlmGdVM+dzV2gXL3GfM8OyBnxjJFBqtKUJSNcv9pOmSx8sI
fYb4m8lJXxtnwTo6NMneCECTN3deY94ANLZgAtGhkHgEMSMun8bYeBmIRQnzlGgUt3ePblOLB3PQ
qy3lVLzHnlsftVRPwgUm7qb01NfUtehXdKLmy0qe0KC1e71bc2by/NZMzK60ikAtJ5GBrs9rWgqm
Q4OsIKIHPxr0sJncafX8Zk/UjP8N10TBdd9bQK5RivKayWGPO+qeno1MIM0+t3X1ziYpI/ijuSus
G3af6DSUbOdgz9A2CpRlPZiRnN5vUe0dWtrkaGUnKM3Pi54YfBCYOywjO9IyExdueMA5MyMoOub5
qRruDUbIFTIuhM39Eg7UzTuixnemPqH3bcVwAqtK3DWsHdolDvOc8pZ9EjEZx9SD0RKx+0Hz4Bl7
zfELaq/G3FJpbl2r+GHV7G80vLt7NPV7px1veTc/abxGmalwBEYEFFcPvHF7vxrGXZfLvRTuTo/0
Bxa7gM/r+FfzCMib3c2OwQpK71w7Jc38kFv4HcB3Im7UQgR75rb38dmqdEfVMh3jgoRtP7ZDy9Bh
8ZSQNyw84L00wHeo4RHrwENizgOlK7vvxr4t5nJubPM3Stcx4ZX0IUBfNhqJyO8fZiobxMsc/gYq
OWbyPgzPABhHusf7Q3xNHNpAPTda5D9b1E/48rniY8IuyUwf7u2WYinjBDc0j600ysv+r6ebCvWK
1q6GC4Ja0Rw2sQkUsJ3VI2lLwJiSi9llE+AhE/ETog2JOYHYALJyMpJy+lgRjWEW6HPfOtQd11pr
82DwMbtXjbs15NXTk0M/8DQKq4l2nb5FMKW2gqSOsG6tg5bZbw6NdYAf8jWlO7e8+WvJHGo6nQwd
b2rYdNvyMkrxK52XwTEJ5EqtO4s1M1CuECE73uocpVhVkAFmkszVVI+R9GO8XMkX7J8kFL1/9l0I
/pVFO41q5WIiSxhi7cFsiNVA4k4sL9oPxzHeRE3ngfpoaywpqpDkLUfyDeh87bLHN3ivU8gSCVQy
IUpsrP6TWKBbhnt7jmK9QrlA8gssjStcmOrHUxgBS8Jb9Kk9Vkb2KBut20AxwzWmHyKsfYgtrHMz
HKULNt00a0l5ysbdQUDYRznsE+1lxhxNSwyGzW7d0G+Mn3YFmwE9u0wckDiqzCkYWmh40r4wrXI2
HZ5ko62PBVcKJfYzMBiiOZLoEZ3di0zPbjQxzu6fm9YYt7qX6Vs5fsjYxChcuTs8gsCm8GHPqO6l
NwVJDTceIoYbjB4rvJZ8Aq27JCl6W1k9ed5aJQ0LxZWdfOr1+vT4eNijJnumIdiC5CCYA+gZjigO
rREH86og8ododc+TkOKZcP/MvtIDRW6qoWID9hlEyRVa4RgpmhX8cGDlOzZbabmdpDmFhl+/TLF6
tnTv0Wa7vbWh5MXtGGgFmjwD3QAiIcoymERZEKMZ9uNHTJjPGR/NatWnxrqY0/BuTxZA+ZSGvWwz
nJSZs6s6SXRhPP0iHMUtpVHiEINl4P8gNiQ2GcOTkAD2IHkdyTaUa8vqq+WxIiqry9lKF4Z7bQWY
6cjugQXFexEhUMbPZTF8Sy3ZInWPQ3dY4LEXxDzp8n0eDwSv1Zmd7DrSlTYIpjFrGRQg1JmRjul4
/P3v/+gY8YWq8vSdXrpPBTTcPZwbOHB4SDbJKhtjPIAGVzss6T3L4RH7d3wEvQDfjD4nZwKQkTMP
0m141AgcdhVJjcQXcpAwoujO1CKYfTQ6fKOff5ohopjKRnQk6TrCACm0lagdK865NIJyPliCZL5h
3GvLongb5GXSEMZgw0Nj8GPVCFuQUr27cATyOTmTdIcFEfT/TF1eoUjWYag0kAQmlVxE1vyLINyb
y3QnGDRsSheV/BrNxwTyTQFG2/glj5WRx1Eg1VtHKlSkiV2Ukt1Szr+WwphTaswFVziAVf2w7Nmb
k/6i3ATbUg8g2dW+2kTuS2ckp60OrIzRpJU6aYh9Dz8zqNGpT579JboHNb/rOoGLj4kH33dOx+jv
C9Whq8naamOg+eUzMrOOlCpe17QhzwguquMT6aywFbRXJ1rERk9o7Bs3fbDYEA0Rig9Z0R/l88HB
XBl2ktNg1id+CdTqle8E3Yj6KZ3/Ivj1fm5OOBpGB0xEcaJbxqqka+yiMNdsO2YDg6FAGRVZfVAJ
W78Ox4XUUdokPIWmQv89jvO1WO1NfCUk03Q2wUQ522vXOPK+3MrGKA7UAY/uEnK5IzeTrAlamJKJ
BabLiLkrLbItSVIlQ3XTcE3EA7SlucX4g4O+l48xztvIY/08zu0RMvQ9RGvGmMN9BuYk9rN3RICv
ekII3HBoPPUwJIh5+oRicLQwLeHRcHl8LER0Q42p1W1W8e+oB66lf8pM4oKLC6Zhc/kd2cuhNrna
S6W+x6T+JZmQCYfFtTt+szvYrMlXzJ277xbrxMBLTLoHtJR6mRi+OdZB2vTkiV6ipSuyEFilzkhj
zEg/gfXkduWXSyPh1FiO8GP/QsJISRGkBksMasgFdIFYwWBeDzDDKvprb2V7PM0RRWSG+9oV70Pp
P3mL8AIAWnQUkRs2iPhCm3DFOjNAqLskEUunuZnNP5YNuKwNOG16FX9nZBehqROEmEf0EIkk7zbe
MvFEgQhcWRhMmeDQU0DbJwUAgy+Q77q1fR/hnfU9dpxMjurvUr/ANZH7aIgcvGYp4aVw0o99X977
1hxwQyKE1UjhcHEBorgw0uEx0zVQpoiEEnf48L/n6JkPa9lDYgtBwn2PT3qxMEGKOd+7ysKBkb8X
FuCTPkd1ibmPbk/6QHrN6s4fqgc8BKgi/ekSd9Zja9/V1auoYBOvsuVSgy8xxR6XbRu6estHQrYM
/0YpM8l6ecc5+mgmi7U1iRFMl3qPupBEtgmvkDI+jV44QZVXx9lFqB3V/cGdkd8mRHNkpeEEIxLL
sWqxgOb+YztFl1ZM3cYcosfJ76ZNU5gV9sP0vWA0to863MGDELeMnPcI2ZRksqCxQWKNeZ2MfD5x
h+DNNRH0evVEKbnGioCvifyGxrnHk4wz6Fg/xbV51VB3UUAVeRDn7kfapUhPK//FU7V9kTU3VjaL
g7FVgksQo4S2c3p+4qBTz7KU3i+QEM/kmuaUGckRFkmz0TT1SOqYA/ebRNgUVZYqXlqGk48+P3q0
pUYCUt3smY4GBSXR3iqqJIzgnhTMRoNG5y2THjemQji6nTO92aB8J+aDU4aZbwyuLPIG65jjOhdt
tGeFJc4jatdQTxIgGKp4TcaHLAGwpo0lcMcFazPM45ZmBM+xo8C1swRuQl14f+6q+zYRPvWN921o
sXobqoygY475rcfkEf/UwMoqJhYzs8ijZQ6DhwljNvD5j9IENpnRLJeasVwMVYOftFgQRzH6rswD
BjeSxlRES3SuhLjY7jifqeu9Yw8zEXvsJ6ugA8HY3muLnl8XCWEywkuJkzLlsa09TvhFiw8eaVTA
ZPZzaaFbEe6RRoK5QsyoNptJDi/gt4dSj70XP3I/YgFqU2lI3cFkmSFNtLkpEEUcRmX+pIpytzft
K7iiO+0un7TmsIjpJ5UdlEPXi8iTvidL924qseUQt8ez0Uek3dHo0giWB6uD0MQ5TKNapd98j0w2
i5uIcLINduNssKmR/I4uzY+Nn56th7TmME8mHHp8Orkivcnqt51JfnisuUFZixl1qADvahqw3M/6
hG2f8JUt9lpUmMOrEXfdyVUgMBxyBjZ8fGsJve/QIW3anjAsl2aBiNanpUdL7vlkrmuZS53rPv1X
ECzD9CIQjp94bv6cBZGd1rF1YG7FwqAcmcLYuzJnEleQpbOx+uFi5KipABIe/UQ8mf5ykGUSbyPL
xsuBeasl7H0Td+ZTldsfOquvQ2x+WsReTFA20d2X0VZU5RQoxvydHgW45Wlr9Prf6AzkHOTbKtJh
BfX5Rbrdu+ENr5nAuiLTMuQqeVc+B1KvGMhGUQVifqjbrTXE3K5oh22XfWeFOWBrcIEwL31ORpp1
RHUz1+VR4XUiYW18IjBUMTXObwrC4HZ2gDMmlXag1GwVcJt5mbAwUKBK58oCkEVGpO0W0wK768Zn
Rt4Xh9cBnxtOxzG3f+Ucvzg51YybPmGIQljSoAvqAdsVJfTToWMknXyxTN+hzNaI1zIBBgzMvlAz
5NuxyJ5lwbzPXXKg3ln1r4jyn0ikGvg+YMZuWl1bnCMG3rKZivBAbB3E3c7OA1aXn63bv+qGsALD
Ekdm0FAcIM/MnTPvbRVnGJqRwHkfyr4vWqoNPvswIeittYbXhQgnQr+aI7Kg0FRk7miaR8Fh2Yg9
sduSh/abdrxwOoNWlLgUaP3A711nTtAw29t1Yn7Axw1+bSHwA0MY0ED62ILzVzp0HJ737KfyXhTN
Qy/icVfUpKvl3oTFeQ1dG1MH7KDZn6LBJNyWBLZoIVnXwPhrelj5MvA5qKkJyuFdi3rE6Gn8kCSe
3Pc4kTe8HN/FrDAiUkLNLWyvsSesaSjHk7IBF0G3vZX6toBlx2/Y/cES24lewx3jfeVAqHEK8VYT
LUmOt2d9WUxMAuDaPOcERqRuzm9LPTezaxmpem3PuC2lWnCu2ENgtOWdgdd+8Sa1MwXzVd9u3kcq
APw8MMdR1UtiNOFoTcy17LUGVRi/41JXjEajW5ehiO9S/jgnW/5peb8Qouh4KIpBoQj9wvf4YKKn
ZM6Y+GfPN9pAI9V2r7qITEm1jtC5YlVMaht2XWZa78Wzb/gx6M7hxZ2KVy7eL9uy1Ck3OQI96HGb
ZE39iOXq7hc6bw6nNzGHq75AXMtGvYq2QSBVUDrkOfYaAwxVQSnYWWo8tDHJzxmWHzt7AZ9nvU9i
WR0M6YZwAyC9ffFhCPOLVY1ivZPhIvPjt6bSn31s013ijKEBkzkDCbrTsIwzDq/2um29yN4ydq7x
5/vTa+NqajMQpLsoGxFy1KTbdnT+MksfNmblu6GeVx/Sym2mAMXWLVmMJqPt7uuCCwNdPWu3LZ0n
y7keR1c2V8xOwdB1C6vWOcJxgdwbRMOJqDu601y4GyigYqsv/VpoTIg9oLblc/0wOYoTQ44pm/Hu
2Shw4yaMKdKCMS/ah1MBrYvssGmD7tTdf1sUyTvaVxAGwt64Qr4zmydzID3ZToRWXfpXvNlHkKjM
SBw6NH9ozb1o+2+AvQyk3Yw0DI4WCAirxcMjasi79pj90Wvn87VCfM71w9h4aW8RZ+DeY5jUabhj
9XnntKiN9ZFxCql92Y6yHFZY/wNLE+aW6MUupxfRXWKe+oQECdTtQY9WPYCMKyE9NcX0ZSfpI/Ca
MmRsjr6YlXcRGflVz427oUyzPQblTd4aL7nPPG+dt9/FxcJIfP1YbUGsTez/9DWa79J5ceS0A13S
Mp/Mb1oyz8derwhJdoqj3z2Oq+k/x0UCj9rhfDVjLtIRWjb5w4nkO5SRPE5TaVCKT39VU/E1JiWP
KflcPIr1q+WxtMY0vNjmtGNIMYd9n8OMG3hqu1zQJzvtrTLt73lUtzYmjrEdq7cY7Tl2ifKeizlH
GB8BnKCzTFzyYgfgOkHj4CgeuvI6rVdfhnulK+1vLAz5VlokRVePukFLgWOQjq8yu7CdMRmbbHgI
JEzAdQ1ZVDFXXp76ioGhg8RFn7vlAIzMCsQCZwwN1R6XJBAROoyOKJMygRrjT9aLbcNzWdxui3Hv
DaNvWGUenFtBUjEQJlezWCAQpMZq34z6D1AKPxRTY6Dy6S3S5zfaTm8qQYFmHo5kw4sDaWWfOmhZ
wt1uFsgjqnn7XrOSU0kWZkmFUbackkvN4TIlDUbA5X5W6ij1nkg2N30HuUUqGPzZFoGmXhXHMamg
sTD1sABm71jg+EzNWwLD24XErqF+wa/Ax2Asr1Fs3HsR/hyrsL4weAAoFqu9pGax6dJp8lA8zH7z
ASxoG3vjzYl5tCsPnNDi7FUvTvOiYeSzReA67ns0dsFgsgmokUIL07iAWIOOZoLUy/yfRI5YnNnr
22Q2Q68i/MrHg89moEXp4KZBoVmvRc0MsG+oq4m5YxdQte9iqMLGROFpzwzVK837EJEMu37+KAv5
wWWLvgE5R4r3HxWOR+9ZZD9lNF4JOdkp3T6gKLivzOWjnbDpOmZ5wpNG7YAlCyjZXeejlqONs7al
1p9VJbjlEWyE48zf3WQV3rfmGWIQ3tYGcSXg6A5Tt+TXGKrzHGFXbinR2gzZgpfCXuxZRLqGkIdV
+BfbtoY9PTYJznmM+xnoW1fTiqbzp4jvgY52AYh6rdWso5ZdJjQCm6klm2Ms/yY+kqNeIa7P0eVS
zXnXFo4BO5cCSRWKdqZOnbPRi+TbyQxUDx13RTU6m8Jur2ClIWoByI+nAa/R4s48GGwvE1G92oLz
swfNCrWz/HUceCsubLoOex94PvaZQ8VtsjDPDdjAsAkbxh+r806u1QKuAQOoFgjlOf9pI0qlbyI6
duQWgRrdS5expKlbru2G6iqf9Ce9cu+chCt89NHaG49NBreBPZ5NIlUyZI8sc+wNiKePviah0u10
bNIt334aPSYNA1nrbiC52rBflO3cWAZNpC/jj4tY0gV4U6eApJ5+zNXJM9Q5BogYlNciJzByZF26
jXAdzyhONv3ACxKR2wXh7wsT4qFLUP74GG2ZEL5KaqYrgv5q4fu28QRVWU0CjPWY9+RCjerfnBAx
X0/9gzMzArdtpqZ5VO7ZAjqHtNPuzIhMpgSeHwwSrfVdohdWn3vyB8EnDXNYVovwE4zQL4Ys5ckl
Y3mDRI9zzAqiSYQl1jTLtpINMaBbJmtEz8nXStg5ZxDFtqGehSjOvjPd65IytYOEqfXYeHL7kDpv
RTtMwdQx/QDFE0TrQqsjQ74STrVrNRRKKJAKopHybps6ywaXZBYURcq7JzLYXIO09zBUPKg1IR3p
axKR2wFLneu2calD84IVUB/2C64kQl4AFUzmvO/H+moCyMXa1f66MqOeHM14k7lEgywNgeblcufU
3Z0xTiwDGfIMLdd+0pW7vtXGrUdWB9my8bECCJ2vIFiDQQ40WGyoWfwipD0QMj29tZkLr0cz0hAm
+oOp9vrQnbs83sq8/SYdrTt6kb9i9+VrLiTCmo6mx3cPrlEfoRZdcjIqafSGNdaclGciTd7cPn6M
IyScJkEA+eANXELo3uOcFXtl/gFE4tFc5me0vb+I/EwOhsbbDkoyrW9eK3Yju9xMP2eJCbsC7QHd
/AXOAu9izs5uVMi+M7/8WEauIieN3qKYcXItzoatnlM3W/aYeg+a4eOa1md0IyAPAhhWTmnXh7Q5
ZZHz5iDsKWeOLtD3S2cxuoZWwQJ8LnYpSIF4dO873XgrCLkgMJarJo9MYrYzm7msn0KGHyMSppkL
AKkAwdDWyIbI38JHSsBlFJgmz59LMbOpm8LbQO+YeE1snketf86ZcTN7XXcFy1NhsHIgJ+6CBdxA
XuMG1eRZoWRrG/qGtrOG5M7o+XNNF29xVqHN0EfUbjzxuUf0pK65f1WOujLFomzNk9h1MHhpFFL+
MI/05xIVWWZ1yZ7r5aky45YxjAuJj3936YQ1UXhw3XloJ+Lr68zdIngnwz5+gp90c+0VPyt1tr7E
uAdwaJiHWo1P5X32s6Q9jTHUDznPZNG7064S/YXtlrhj5HlGaUJ7kkM+cuLx4a+rfB4+Eh1iVW+R
h84bt5sh4jH9y1ioh13EJSYdfTUoo9p1edwZQ6KaaGoIxcTjBUzPUASVYLAYuL37LJMBRV9gV/10
pZufXfNzsNQ+GpJHd6weTa5uu4VfWnFOGi2oDRji29ItFYNs8lAL0qvYGBAOMzhzMFljHbZL9Fbb
PcllqH2FxdQWI8Jfaff7Zi4fBpW8qh4QmWl7bVi113zsib82gZuFojqPKFkCb+kI31UEe+QeV7AF
8JexxpkR7Z9Y4mTr9MYdpddeww674YJNwdMlV7uEt9suDUkkbI7cd9ufQPKjRJWCPWvTnObhtBQl
VlU+TaDGn6lQbGQIkexFZrOumR9GoT81cfcSl+w1U206Z8y5pTudO7sB/yjW2pDTuAB1yfZ4Zh4X
gTAP4wT+oK3tZARzTrUpz0wFUQZp4fMyw44cNTLDapQkUTM8NGX3CIT3Nsb+vly4VExyvvi6qq2n
6/cLMOCyINtqsJ0HxYhnw7xxY0SrIEiKbRGjQjCmiHBUh6WLuZgdYu0TZmFmFLmO+M2WHouXHLsA
SZiV51OPQVVNGoZihcSMyDzyjHjrx5Udn12i+mBq4qcOViIOO83facU/BllsKftrZtqfecEmS2/1
6jiw6dbT3D4XTvUbN9WZLvUz8pprnfmhnlEYGFy5Lij9wkv/DYl/VO2rJIfEFWvouF3tCwEjGoM+
0rY9+ghym4bhZiNxIgjT+tNL7W4R1qdLoW1lDyIRwxnA45/iPAwGVX2P5pfHUDv0OhNBdEISKgyF
rZIWTZ9ICQyml8Yt6L6PWfk5WwdwD2iJTHfTTqWk4wHwKfQ9HSPouse5ozGuwSfVEHFQsrv/ZqCq
e+SHcbgQcbqzjeIoC7iQXBmfRUb56Al0FK6jmNM8OnhzT/qzw9ySzTm1oxxJ41uswO6M+MVoUxDP
mv+QslzFOsjQMAMLgaWcKSKLVGSFO7U47qbx3/Jy+tIGmOd8jOcJhteW0LMHTrGC0896U+wfj3HG
cN6gv87icTy1c7R1zPYG5BFHoL/crKL5ZwySJzZe6bq8TtlAkd+DRyLD5MiHquFAXj1GXk+PRhKP
0bN2atHzetDm46h4xfACVSRWr7qf8vd1ag58CR1VOy+D1b6MKVNy5Zd3nbYrrUI/Vxy9dWu+ot8B
iN4T4D0ZLAabDHN6mx+RjT33GSlhA/GIbPP0S8q0cGMNszhpy60vIaIjhKnLBxH1xS5bYajOrCBX
9kTGe3a7BWx7Hhsl98lIf52q4i7rzd+2FL+KzSU50wawX6aY+hHuZzIjJsx9D90q2Tm7Fi560GsL
MgZnVVBE9V5LtF3f6SM+zIz8G0bJIzCLPGX64fQ7s3Af6Pbe1ZTtULb7J62qT2VUE5xKYGwDAKFu
HAjWQ/sUJfpJJYxYlvY+Ig+FC414FAARCmRnzuczvwNggYzBr5kMdBb+4myJ97Fnumk0Ry0wwPwu
p/Ouuy4iq1K7jgxy4uKQKEnb7v8M429D7MEdCQ64Tf2n1ukvnVxCqJHPNS7/NidVJrHJ2vUrAsxI
Vb9O9goWZl86Dbrax0QoEep71qJqYepAiEE1vaQtz8jkMF/qwUpZhLKQxrOn4J3ZFrhj4KaocPPK
/PQszQHZwPUgEgb3wvnxfJM5FocweBqT6YWfHYokgtvZ2/cZ4NkDXgD+C9N6Iq3VVrVGigxo16Xe
uL4ggT3O+VukIKYYjpsfShd5Suu8U/U3z0zg07nzj3OdrmNAAccIeRrbDvsItHWHluSekQzhAORK
gMXtxV5koNvyQXtKyFB7dvXskFi0xgX690Pk0DOx8t6amuGy8S7YoyV8ZIT8Vqc4Ui+JbF+Xwtcv
Xu2yH2oqiZDBWM7m+heFP/pYRxFGEcu/evXoXzNjPNWVNp8zufxhO0yPXVNOh0kaXx5l2JnCTZ4t
jeg238YgTg2mUR+APNXwrr0o5qmQ/vqrn+XWKhLcarP1kHMtYkuP53OFkAgQlg3RO+/g5NSw0SxS
IRb0ekQB10wMTZIDC4AWIEJJm9XYWS0hVyupm05awlooUDRN1t3ckxmESOHHiR59K/oYDFgkDoma
dpc/xsKns+m+PWIsNkIQczBMLAvA2qGBifrLkugMWvPJ5NGK3KCRGsnE43FxdaIWZ3alIgc/mGPY
n604CzSukG29khNLj4k2RdMx0QnRtFp3G/E1MGqtX8B4GDtG5NY25XXyqhefOB6OWetfP9dkO8zg
PlLVEFoR9+jgq1siHiKajbC0PZOY0jnU4M+uroRPpbPamicdXkTqfKoSZRB6XIVlH/4DpxX0u8y9
tyb7CdRaH5OXrYt/SctZ2wrDDSYHj1lXc+5MzanNmbgJJMdBR5fPMoGrkRxqMhHr4sOi0E0JUeUe
5FdxPMTT1ZxcysjZueXowEit2rNogIMXy7ONniSwNeMJwipsHhXlZx128AbXAczweUj3BBaDIicW
hjwVOKATo86yQbCfs1MdXH5W4rJ27CBbsLLySX4ikLazq+FYTBoQPzQlhiXfJLx2vmc21SKGN4g/
FLET+QvQjW2EpXN/b/b/Y+9MlmNHri37K7KaI8sdnQNlVoOKvmcEe3ICI3kv0fc9vr4WburJUilZ
yt78TWjKpJIRgQDcj5+z99pkcNQJkXBxsgY3ClZoaoeNbWJ0qK0ZI9iiTg9in3ckwqXZvoHNZR2g
fiKyEKgs9eGaXC+QEPiECguks5UepVWeOmOaDuQ8snAbJPYaKV3Qgd7ILPByvQhsltLW9eSlG4WW
5VqAJput+QCbeEd9666Q6rklu0Abj5sREtCpjqcHMEsOc9BdMPLJg9ZItyhjdnEcMBHyhoe6J2KR
wEs01nvc82f0AiZwRLvfm5OzILdxbzC/i8ZBW1k99hQgOzeQLmy8bbpLtQoGEAbDRTIJJEBMu0y3
f8JpRp/Hjv1N2pOaYtdpCTKpXUNq8DhrEMPYDxx9DNdZ+ixbtLxqa+MxvIZ+wOCyilklh3pHG5gO
z4AgB7tohEpIUIq1KcrRUFvbpKBUoyHpZYGRJ8gknWeRetje3KFPuVVyvkFiOG2LVYk9Ml51JgQS
3PpfVlCm5yCaNk07hnulc5QIKzNaV427B8eLOMTw8y2wx8+KjMFi0p+EjO8j5gJbZdHxK6N8XrIT
eBw2fbzapwAwPyMiTCKLuIxAEHZYe53Njh3d8HssbUTB6JLezd6i+XeLNRf7SXwKNJ/FDx0jRJF7
zi8UuGZK4DtpM8KEtd/pF8/MtlPaXzTOxhs53XEUhzGQqZmuxDor9jRcUQyZRbztADLSSTolvclJ
pZ7ile1WB8Tqcj8NX8HAwKwsWFNqXB2xih+SGarhsFIvzZiCtJjudTMPlwztkPtpTGas8cr8HnpO
iKarvxsxWVIdZAfLSa61mhjb6F201nMWOM0g2YgubM+KNMQrsx62tuUfgaKrk4Mzbp0RD4XUIfoe
KlwNngFKIXfwgmbfrJjh3uHSRuj6LBVuhkGgEaufjYFnjDyrZ/Ljzq7jietWV3RX/c5+Zl3fZq1G
XP2oglWIQZJtdN3DFgMnaZIl7Zl3SuteEtgM67wjjr60L1XvPJPYoiivZ13uhFQS4hku7gEZGsf9
dVU4s6f7HWLCymSWsmkxgNFS+Yb4U29wEFpkrNHB6GtkF4Ob7Bmgo98lq4/Ysdlm2u4IzjyhhmSe
ETvJRhUJtFPb+0774HuuoPuEkyKCa38bWYi6PL+EIh1RtbfAviPq5GnSLuS5vc5YQKdyxx3JyRke
UeZEzPRNhF3RnTXLi1pd7j3Zl0f01jg+A8KJ07M0rPEQ98kTLpThlNJvz2PiJywDoujo38m0qA+6
6b7EzC4HA8Kdn6VUVramIQ9dGKLCidoMOUN4w8Hk8xPamA6TDSm5O71WNXORqqZotG3dZHY13mEj
9g6eYdzrTQivE/tpGqtX0ek/XRg5qAURtep+qu0NQ11Gzyy5iUbcURpCqoqOccP4syubmyHd/lTk
w62JQelW8CmuKZrXK1igrwZt4OHXPzloqJZaO5Hr/qumyxF/tyZQpBHp8TYyNO7RQr2OuPXmaJuI
COJy2nlBPy6S+SmbXETQuRqjk69xfCBGAilTQ0QDqdUB+V5RvyRX3FNBeGfPLU0dG/dXMOs0BXkc
btJsCrJ4F7UQA9I129/ixDFBplrVGXPGU9iQLudQ7dBQyhI07j8z0Tz3bSp++ApadSnKe5Z+UJ9N
r62hCqCElgh46/mHLC8gd5NTC1KeQkTtEo2CzyjcJ3OOXyum9qTmHz7QqjCus2NRwcdrtcQ41PDi
sVcw6JqC4hg6zbHII+hxTsxsZnjozQbLU0XGttNlAKF0UpUssjr6RnM2ET2dZZYikANK65GrTpe0
ShL6LSPFBaFJXWiczTR8FuQU5ohcpf0jd83sXKPLT6qMxhvzqrrV94q4JiCNUmPEE85MQ+fnpKLP
3GkOcVbOqVvDtTNalIq+v2pweK0caW4hY1EJh4xgkkuAgsRyiGhx01lp2hs8VEG4yoPivRwRIdhZ
uxIosDyIbljxoDdmMdqbcM4Sg4YNk1IGN79kolIC0Nw6yk6eREdqumllGgUl07CooutOZRNTb03B
tS2dgnq0eM0BUB3pGXmbBtLjfW3BAYWx034QqruTVRle7NF6Gc42kXBqLh/lE163h8nVN25Hb9Me
K1gT6rkp5LRyivaKkGoXaeaD7qEUKWxKiqksnpravAV6gKAnGLZVme2KjO3QGpY9KF5UNBohbjM3
Lclo4QztcprSd0dGR/bBHimn8RzQ41sWwuh3flYTtIl/zgHYqzx9XekpghjmXcXYbBGzcXjgYrJM
rDzjUnvIvnjHC3dAIGqwLFiX+bQQcustazc/oI9imKmLfRQkTCOxMW0G3UD5inlbg8NakvIRxw+5
Lrn+lJxZS1Nh0NN76Kf3ac9R2C2M1zAKCckNQDWhDjU0+3tAs2zwQMRo/HaZgdLD8ucnzdcgvJI6
7GjmaQC0sYhIYwP66y6driuuROfEy6iLvrqKO2CJwajcM9yGY3Y39gzSNbzVfutpSyst3gywuru6
I5Hbm+vudmSQVzPbRlmiXcqwtklnWpMiJPB0IYGqbZeKm1AY4kTpjVTPNcL4Vy2Li9U0FdVBZ1ro
VMml0CVCl9HUlvFMwEwgbE3ctF6JSDKV5qkv7AMCOOs4ptVXwKOyouZFk8Ua6flBQ4MHpfg03Qgq
Y56isMOk3HLrRPjN2kJ8Ll0nWgvJZLzur3ytd3aNVITZ+IkB30M76WAhzeE2DNy2FSUBh89BOxqx
dPDgvgW58dW3rNRNVYuL7Com5CMFB2eI8y+K5xG537CyIPy15vBR+vN0xdPSh4h53kkDEpjkzhtV
nvMR8T96r9T3g5eRR86afcL+EqyG3naRL1nHnudlhSjxKVDIpROHrGviQBmz8BR5Pbrswl82euau
RC92hTkqzijGkoBORvOtcNG3iOY2gmrZTMxjqIOK4TiONfel/RFiVORZdOQTHiYsOHRILIHCDMbE
YjSN5Objxgf0zURh6skOEiO+RkZZbQUbGncF0Cq08iVoR7ZO1Dnkc6MXU5xkDVJIt43mfXDK60o2
sWkddE5wAfsBILRmMOpO7Y3ClK6EBWaqo8NbsPl4hdcePOkid6vgIqhaHp08cFctKbwqLOhrgmBu
jKl5sNOlKVR4yduJUjN3svtYqVOXNuNSyHbc9ROCcX1S/n6YcPZNZi9pv1NIhEEfndnRjklq5DwI
HF9ZezRmoJjLB9eMVn0KPV34PWklk9av4onMnSCg7Yphp723iayXFD+LkEPtHIoizlYiftqo9A/e
ZEdrM9HeLI4pl4jaFWdzzzmiGg+mVbFEgce06SETn8TkZIILXvoHxtg57t2UBK+53S1Srzs7admd
TRcitNnuo13hmdFdXZaIrIItXEBa+ZloD5VqNqkyvcMAlgvnuOasVMrEYZxDBpoii7e6S23u0tRa
xFWdXETxJrMW1q0Vl4ceI5DbJt3JCj3/1EzJEVjhTbNFd1KyvpVI3PdJKqkPfBxoYbDlMMCWQw0a
ZF7yVjmCpyWt7oquoR4nWDBxSeBRvexOjYzfBqxwe0ky39oQTOFr5FQrMjLilUDZOiiou41JZeTl
6oiSr6OkMeN9/JO+b4AatXwd0yB50M7S8eWhxtLMsROdBmZQREqV+13hX76LdXYjzZgxyPEb0u0P
MzGS0zACKiuBSDaT7K9FIodVD9N8a5QNs+84Oks/xsJEIEc9jinnkNBfEUJZkYLOAJ7p4XgQtjhm
KKhx/UcxJ8fBPRoGTiJNzzuKDpYhuEwgztqCsBmdJEizZYGtw/hSjtwRsSJzDy0h0k55zmedsJeq
aqsTl7qKzWctZqCTlOHO1ftDkLbJ0Wvqt6aBJTLAaswZv5wJnd7Zo44Nq37q9VGuWJbLpUrjkzUM
71bZrZWho2Ut9JqVALcdp8EFrVWBlr64TtUnVSjt3BHhV2CjQo0s7gM4Sg1RbUz3+1dk1ByHy+ih
7LJ7mcImLSDr06RFTxFjBwgDtgaTk83o3/KGnbSUvXWkWbDocJG/98L8bm3L3lRlT51AOdVdbLSl
c3P4iBrlzVD2nkmYvxBcPPIkNmbNYJw4VWLPFcZVkHZAb3e4fdjLAB8A8jcWzDjeCEZ9hBp0aSD6
GalElYoCjXatPezjipKlhYJvxziEM5n/oDEYa7SYrHhMFkJVJ6QF2TIOV6aJvlInXWZtzzTTlsn2
MnLZaMOSMe0cqkOHg7oBaVpSowORzL5E013qxn0KXKfYlIiQ+xgXi+YhwUsU8ADylld9AWS70oNr
iUK1w4SziPBxTJZ5p1vTW4dFzzfCb+Dut74h/72y34ME8YU7qkcbs4qrhnuidfGsh59T4H1UFTNF
JlukpEp0AU39Kc2z67V3UYZxNnP5bV30n5OR34Ipf5+xF1pF76pOT17VcW2Y1pPF1+wn6IR5b+9x
3r46YzSHrKkYzQuoPgs9EGjYrgWiHKARXJj2eOM441jdiedzL4SXM71eWRUjJSv5mTVxMrvrWZVQ
pyPTXaXheDJJ4CPEVzMXkYZLwNDhQJp98+r0JF3Nd40+oT0foF331aPDhGZCDfmL80ew9gHzCyFF
zDfLXjGNQRVdts2asxiEPkvj+JpPA4qYNYJE9gsvBKNQ0oYgxXYdcDTImAmtfN12YHeGOLDa/BoH
z0MFSi9tMZIX6YQ6AWPmQnOtTS6SZMVxfyXdB5U3CUM9hrF1bM6YAedBHYZ0P5Ymt5vEEpZZN9gS
F8cCzToIunJFZhVriA/SB7So2f6jrNqS2VfBK5CGOWl3DilCdH/yleCMCrjn3WTEj29kIiN+IKYn
n+mLbG/Er4hmm4b3kGKIBwPIW01RQMHdktzi9MGtqdxlF0IXKDN7RF82Y8QL3QJklj+BSEmvtJKE
I+aNk7MgU5QLXayrVhuoIoKWGD9vKjcAM74rQXMf7se9HpVUZEqjSI0+bCIy6H2JuSpIJK2+wdxT
+WDb2XEsneZjqHO0ghE5P3fJBBd/I+2+ecz6aTcFzY2a8rnlofHRmEIrsKiRye7ccbKLicQYmpVP
V4pTYVTQV4V1UKE5PZv9gO8KLD+lKk+h2EEEgrCZMpxwvHZ45fi3hOLTfpi+cSshVKYpQdGW3vC5
hvTQqIeSGexhMgoMIXHM+1YI5aDjo3icCczdgpUPlxg0g4JeIpP2XQTP/ixAzxpgLsOfhCPtaQvi
FTToBVjunT5APrLApC5QAF4VQiWzwQQd5Oqp1PCCOMpZj6b51A4oiJouaA8CD8uV4d2118YeaK0z
rJqsudeccNsYYhOmU7+ezgNoUG0crsGB72oj8Gjk9EDXSsdC3O0to3moh+nRpBe3Qrj15RqIcmT5
1NW4Lnp422afPAx1hBassNYTOzniG+2R9SxnouM/G34N+pboIT5U6a9SALGs8AsltG+34LBHp+Cj
FekxwPIXZuU1Kru9KqcvV41bA8UopLH4WxTpxcfKs60r7OVCwwfJvKxsnSM5Us1Z2f6dQ095R+LH
xSlJPc/QbwchdJLWUxSh9IyO8o2BLrX/0Bmbbmq9c0yqaa3P+SHWHKNAYw4An92chm6nYrKUoO08
JXMs7pgxJgxj/uMomB2jNswC1hsKFdSfkBWEdxeRg1dyyti2oONBz2evqdPHJ51OL8YH9zCBPdyB
TiFlUFQHJ0mJfCW7jy6Be1bMdj3ObZyaHHEkGmRRq0J/GBMh9rQRP2ZM8ji56dofCNUCGNIMTX/u
/ORR5h6+PGtALJAbxclMyBwdzJIIiiH5EfkZR09GbtALPovYZhJmWtuoKnWem3lKh6KuI7Y3KDmh
SwEAvETRpucIg2qDbyloexKI57Zo68b3fNSNmEPxCjyL4L37O/rE+aMJPMAi1fEu6u6FY3sHVafc
k8SUMlpMrKPbkBnoGPBJCRpe22OQPktP/xKVe0yBrD9ZKPQMxx15ShGPlLGFfys0vEeK07UT3lmZ
n74LKCsrJ7DSfTGkxAjHybw3i0NSJdNu6P1rYYjwEPmBPE0A/Kea7wLyjLUNLY55I37WEyLfjkH8
nWvYR3+Ur3QZup3fmCl2oZyr53Im6caJpRVF3IyjpKZvTVy+3kTPAb0F7aFRDt9GJPYtsaMrT7B4
omM6ybpdpyn2wFaHNKi1e28eYkIOSSB0NJZh85Tq5VpBju9FBR4jcIgIMEircysqB5GkRH9HnXUZ
zWo3QDd7n0yiKAD/VK2a8N2pkbg6YwcE7QuJxPBcKIK2KvuLnuS4c5PkxWcsRKIfgX1RLW8Di/XR
cOFvm81HVqmBGLhabvzJeuA0jyhJTxNymMVPZXI6afSc8VbnGkj3xex4xvNdoVU41nJOAR5W2OOc
x1FJfWvaxVaWgclm0oVnN1XPWmcFBERdhlliIwv7jvMfu1xErguBzdGFzWYHqpoAkUJAm5vrYzA9
PXLCFKGZ0GyQDTTsRWwcp7YKj21SHtuyM6+Cu32tMqXWTqMwiofJqZvzun79yDgDMBvXCNtTZrxG
P/VVIc5/saPEWiWMv7HXWpA6cds3SGDWXUreD4joCNnssSlbEh7qx5ggkGs4/6DbrqclqUfcoztM
XMG69Tz2iVilj27D8BdIUbiqDMrGIq5RiHtZc45rbLu53WyGvvqhE/V0qMKLpRE0iKjoZ5A1ZI61
NGrw5RhYqlYJzdm2qlYV47rHzJynRoNxqKp4wgAyDRu4Ls0lbvyPklveIeTVMA2k2MAc2pwIRel4
T3UUrZMax0BtIIOge4mojYCTzDW2fa29gD8ixOBNuIQ0lM30hqztC59l1tPcMRrhbjoL9rFPfZmC
H477oNnUARzrRZN1+J7bKlkLncdBTCsEXvInIpl5JnBkg5+Vv8b4M+0MdTRC3+Pa2BVRyFWOd9/o
rm4U1XuBKc4MRHVKAuemGTXHqpZo85h2A73n+qqjHdumkXvvaZV7Gn39ZX6gaV0Pz21tI5t06m3v
5v7ZUmm57Tuq46REueO92Y5/m1xsmQlTubUrC1gPMgnPJgteii+6DTTnpLsCTZ9IUNpDaAmclI4G
oAtXJ8sjztjZM0w+kA3S5eDjFrej+jxM+PJqGX2JjLlgDe+Ux/aIZso5ugZi3F4UV5kjyw1SOLA2
tiMDOSY9bUg5bUasbaEBkmU6edJQY9ICT74sPX5wOQBkFby/xoxXlsTBSBn9NHhkImpe+dUVTryX
fI1wHus1yBKxyIiFXYSNc6iZ2lNjtzDIjcZahrVh7Z34YGg7aOhBeE9NNa74RKi6PEUahWafWk7K
OI0+9OC7LqcHWVXXgB5tIecPn/EjqN0NIkgTO0vm5u92jVzbQdTxtBI0DdrUJw7DGNt9jmJaranS
vKsZIXgDarotU5poYYjJQSAHaEZd32b2Dz9A3RRMLzkmljXh0MQbS3H0TVTbtcIGENA/KVrrhLHB
u7JvpiVB5wgQYfsHySnUMxo4jzVkNVqJ0UVN1k4pTg6Bbayo2q6lP6OsxhlG8ZFXzCSaWSkfoj32
pxJpN4knSDfKq0P2J4aAdY9bkd0vK9ZeQH5EVjyaBb8RMnJ2pvXKcJmSIyMmxom/owB9GeKPVVQS
ZZP3FGADH6KLOpe1nEw0S1+NNhVniTuNNZm5gB/SR7xTmY3oJoBDpcfA9/hbWxDvqMVY+At5P05M
FMrB4YAnrM97sW4FbyUm+QPpHtA2Ec5FVe0wDCXJFOtJvK1Lf1cVzHO8HvBJNSJytgYAEYn70Tkg
eAbpv9YTvqO+4qYtS/WaStyN3iCWMF6+8tBA8zkdkwQURadagEgo/iJtrJkWY1KVQ/aABGntlu0P
eGOM3h24EqAo7DrpmWzjwxwr7zv31bWSySMzF9RN6XvZGwTJK4gQraTcNjl8JYHadYAblhPzJUqW
VUIPC5Bf+K3XDPmVDVMF23CGobBx6s+ooOaCtwV/18VqZzf0Cs1b43Ge9bI59FwwcQ7ZxQvFyaVg
PaqaOdN9QqnupAtaAnRIR/tHnQ4PVj5y+ORQPVblAuqQhtg2f+klS9yo4nzhEwlCkdgO/JpBMKlV
mtqIADnwoLN64XBaduOIwCJ5nvSx2gxVSugkozYr5ZyRQYFa1HoH6a/kJNPo6V2jYyFQaEM9JjQ4
//hBUMXFdINT7iOq8zvIiYQ5bdKwe+6A38qCK8/EPRmDaO/S57Lrdz+ahq0OrQBVc3Htpvk/GaEh
W1Td+CqpWptGx17TCkQE5sbkMOPnDS5hkJCStnHXaj+DNjoRqDVDi3s9/eaZOWHOB2iWQXSh/jj/
NYfzF/Ey/ye+rytM2hG0m3UTJ9jM//0DHDvA/1QUQelsO88Y1p5bA3QDtEca5xdP+XJ0mcwgVkK1
NwOwahGe+qa+Zob9Ct3ix6xUXtoDEui+Mg+K+hsZ+1YvHg2ln6c0KQ5Yg8/oIMLllH/mQf/GVnkf
EzdO+z2/iaZZQ0OhSETKwM7iFs5nJ4+wOev/gDGWxr8yXPmgjq0LqNi6Lp0/gX4n1kwndAdnS6U9
M8zAHRY+PsTRQqyDHACh3mtHosLW0QmMNbqCOM8aA72WWzADOu7tyjr7bb1jUsTEcwYhu6xgBn0w
DnTZLc8Yjxgek3OYbLQY9ZU9FZ/oKpIiB7xC1ypyDo2Pw7ain08Sb8YSlB+N3D4kDQ9NVT4kBZKP
YaaR1HZ864zkDYTOq5b0d72mzbcR7RMmgXghvOeJP7lgUHsMQ6whY49gLw7KneuRTdjKvtqil7bK
O6qNg5lvdQFcsTWs+26KefHAOGjGnKBZzCsMCwYK2CMKRPycWsTco+HfjgaR2OEJpq5AFOMTQEYs
AQXZ868Hp7AAMYItOhij84JxAd7Qxq+IKTUh34K0WVWavU+VPSxUhH6hTpqHpDH2CD0VjU98K6C0
bCN4qe3mMkXxN+Cc76yMvgqBgzDi8TXSWsNLOu6Fz6Ci1LawyOBT2NyJepTcJe64qe3ovSnmMSwe
qnKeefbdsGOg6S6YptP/0Il1kAABkkfTXcGOw0vTAewqNUwKQ3frQ/ECHw8FJa0Q1jXxNdRlsXZS
m+pGNw+B4BUNPnEkfw88+Br+j/+TROBfj9ffyMUjHDhr6v/7v37BrP/01LmmcOH102cymCb+81OX
ZrXJDWnC3nUIep2oKwqanHBCBF0SVO6Y/WxIGemPvK68LSZVbGFs6Q66bByR5dkZ2h+TItKyUnSR
Zw+op7R3jkD4mpPvWlaEmnT2C95rECg2xg033NkV2g09yvVVABIoxfjKFJm/kOOR1WbkwZDwK6v8
zoj2WzdaQpw3QA5B9PsCv/Zsksqf7cjnxdkcBst7VUP76M1WFNLL8yUjIrYJKJugWvgYVX0QM1yN
RC9k6CS0cmH3rgVc26TfqvNJnRTm0GhLgCkUpn+9rln/5nF3LUkagsNPMMMzevsP6xpBfx4oxcol
JOU16MIXWRwSrTmONsO2KKD1I6XdIXJJ9rANQeua7YowYYb9chQUj+ZbX3MIVh1hG2W8aroO9F7g
f7kWTZ1WY8KZRzAciuKZmR5ttGGnwu7LD3lCkw+rhiEq/bNRmTtodYeibl6ylDvXlerF0ftdb3Nh
MAZjEQMLYAkPdUty+rV3UvRjGFHJii7Knnf7lRSI3croPcyojpywytiLfv71xZpDJ/5MYwaVYzss
jOBCsYv/88Xy9UCzpZ2620HP30cj+pLICgHVPr8P5CYtJUNj2ODJ+9h73445MMYGCQxsdu2RCLAS
Vvfy129I/RtOs+uaupgXaylc+ac3VEQ8HPR83K1CCMbwJvxwkockhhhFcmnZ94dMaG9TB8BzCpx9
5h3aonogToIyS0fEh36e0z2Px2gYX0BO9SigC1Dgl2n1dUxs0IoJ13uYFgdzhnKaOlRTz7FeDegd
QoPaD7r/R/wzCnvKsaR7SZ38QFwNPjv2u1Vbu5JbHibUmD7quQcqp8TUPxvoEtLR0rwngEqHN6yT
DnEemvveV9Vtqr1znwLwtDUG5L1RLbUfmYM5C+Lsy1QO/hmdoJCz8NtPKG1Sd2WQwJlmyWle6IyS
+60zwzd/4OynJAkHwcimxDcDfe69L6yHoJhe//p7MP9Mx1eC2ZaF7hBMLbxI409hC+gyJwjwrFM5
73JFVhrZFOBtB9pjjYpPRXxvlsktDENSSqG2iOwz8qjoE0IYzD4ql8OMV2boQcbOCMJK4xQQQYAN
CQBlpsVEEzw0ygWjd5C5O9aqbsxxTjJYk3OUUsI9dTblNJEXX2mC+1Mr89tAi2A15+KhfyNTNfTv
6vnhhNnEhSic39eR/4mmefzraBrlCoNa6Q+3y+qj+fgbs5OwGS8fKbE22/zjj6E0//gvfo+lUeZv
umtbQrIG2zb5M+Q9/B5Lo4zfbHDzPNigKACxG7Dh/55LI0mskSaQdql07jZiGf6RSyPN3xxWJimE
YZIRYZOV8N/JpfmXBYZ3Jmy2BdeyYQSLefv4w/agq77LrAQiG1mHK3iEjx6Bka0LMiLB6YW3hqAm
kW9iV/uoefAqL/g0MzhzjH7+wzP2L2vvr3fCW7GAc3Op5lyMP7yTxDfqGDQP7XgTFvpk+t/dHLI1
9lAQ/vD1/Juqw7T+hbrPIdQRCgIEMDJlifn3f3gt5p06Jr2gX7P9zrTDDjy0SfZFQhdonQFk2NKe
NjYAbQ6SifC+ScwDtsLuTITBSzaWAcUz5EplB5chf5ODwqUWNOmdTQOhDAe103w7YeiJLUQMYb4N
RmcnR2pqBRRvYWP2P/z6AahpB8UcrWgs7WOp9ytU3v2+Bd64jETNzJPjzsqPAnudVe05BDB/0c0R
9G9F3HlN835yi4vVgTCNgWDvHZOEybApP6ei/ymsHhIowQlSusGdxES7bwbP2TGRfMDClVx6xpWz
NwsdJLKFTRS171KkwaIlnXgLOBWtKVanzEHkFYZ284ydVO+hBfkixO+PjvDmuM6073vUnPHY5rfE
CJwrhthEi7ojJ9dbYdbdLaXVtcoCDUbFYD6Dl0CXFdk/CvzcT+546kjXQoNJr7WWBgbiPDhmmFcA
ULO/tgWdn0EZuz7D+OrpLdb7IsyBX4ceZktlrAKiO0CaDSZaK01AMpLqvrNpraiRsSQOitEun/LG
ZffIq9uIj3AvbHNbkxC8NLGdIejgx6BbzqGbf9i9CzHXy8WWjK+WvgwiJkeux4HXr6Mg2A9otpE4
uv3W78hCTxvmx26fzqx1OR21PkJ/pYDmKz3SV45HQOJYVeFZAQsJpJOvZO1WdzSc9r6ftccZawRy
wG3u8T6vG8fK+QgFU9HB3bhNLR/SgO643aGzgiQ07HEetUDXen39S3rfe8ETaXn5Nqr9iVvUGudO
0ScHtj2C97k/gKWOEhMR56umMlK3mck7sF0bpWFmJTFhYEJSJ+GtD4LvLoIPGFTZmi6Kv+nTWxwZ
3qEY5KET0YfbjhKhqXkbG5hSBeA9u4LlPpAkZ/o9T2pXHyfckEj9Z3w+NeArTZZFx6xr4Qj9xqcH
rudRm/SIO3D3D0C75si/aBDvHb4+J/c/MxO8vBGBFmJs7sbPuS0+AZJm/oy1jeBpoqHcgwp/rgGj
IDOq96WhznFvGNxIyd7TSyJjbV4oK8NPp/uJaOQr1Q0OMphRZrWc8nx8juzBBBBnhvlEv+g1dCHz
pwPdSvRWez3wTvApzm7ePwydukx6fLWC4kfoyZcEq1oQYEWtVUCjh2OxpbnrzsvGLV7gW2vzHdrZ
ZSy7mdWHyK76mK/WrxdQNpdMuqlYVQUcL5smGLLI6NFKjZszWl+ZJs8+JoSkGp7pTH6rTnsU0rhZ
ZBVmUUA9UF/LmLhKEGfM/kVGvDA3JW7Zl8kZl3lQCwxP1Ku6zWtsE7u/mSGeSDP4aPNKX2Ym/Kh8
qTL3Wy/gi3CBddv/DPuccAUdAztX1+pyOMOQ9zTnUQT7QqmzM99HWqceCyuBmexdMdfcRouDsE4Y
YF9nL5r2ImNFE/WJpiJMzQRQofIe5yXcdaOv/MdgiRuovqs6BAeP0o6Ou7lqQMG3jtrPW4peooXI
UG10uVgJVCRrEL2vloi+O8+5GNwPsRuesG/socChDZTZKR1nEFPrPpvveFRPme89AlG52B4XbQ7k
NNxgM2Q9QgVmfwx3xxnkVBcrrcWIrmaH3WCNHWuZHd1gjXl7utc+zUnaIK5p69spb9pr2xNkHtho
J7zyTsIhZCzcnzXaA0WEnrOxLkX5E5nb3RyWGNd7BMRX33GeO2Tvc+YkecNbHA/kurmbYhYazTmY
MmBbi1PuHYBxA0AJ4ARSu2UeYUcGDXd4pVlq7zxGD5NDNCUoRjwZpsONCInJ945SYl1LbXmDRGD5
Y0zDoyaAcSkV0ML5YjUtf3dKpks9BIf5ipDQch387j2zmSmCcn91MCwYSfw5xtCBa8e81crO0I3G
b42fnnjrBwZ1jLgZoBftC5Y8ZGngj/rwsxbTNsC+zatIgMpFV73G40Pvy8dU8D4xJaQnA9VNaH+i
x9mnZPS6xHtqQvvZDiWEV/OR1jhaGZOeiCXjs5Pp1051VyANPjIBvixwR7BB/JzGQ3qrhPvYJXye
jBzQTjY4G1siHxB/x43HHI3fdFn+/KtC+J9q9z9Wu1JKkxrxf/9XTfkv1e7/y358pB/Z3z6yH3+7
hF/550f1t32d8I/1P1fBf/9Lfw9nNH5zQeK4JNUJYz7J0ob4vQp29d90QQCRmqO/lKUcKtD/qoIp
kJXFWIzt2lQCWfQ/qmD7N0VBRiabmhPw+H/I/04VrM/H6D+0oRxbYJDlnfHkuFSG/LV/qgfrGjRg
DkKUsk97TmS/i6z0E9BiDJ6TLKrQgYOLO7pZgPf9LGzoft2dZcuDTiwzPchITxmntu6ytWN9odnt
/+fszHbbRrY1/EQEyOJQ5K1m2fIgW7EV3xBREnGeZz79+Uq9LzpOIwHOzW5gdyeiqBrW+tc/MHGH
q9bbx5kkFOTEuJgbhIK4hNYg4723sXT4S037OWBSfQXXJBeOMp43RoPw61cwe5/6Ogn4CiqX2NK8
PXa+l8Sxj0GI4wtZKeMixASN9BHGeeDa9IkQIuK/PcenKLf/PYdlAljwSxOa+OtziMQo3cFK1fRX
vKJQYmqPMqg0Ug7heF8QrxVWJXMmTyP5xeb08fDZq7AnTC3z2aua3b8W53/U+p+6itvjOC59DaF2
DuyLT11FY0WiTrO04nEAtei3Tl0Ibb/KD3/+HO9TbN//PsjhY5gieML89L2d2W9aLplqa0XJxai+
VnamL9NqgD9lOXsPxrCHR6To6yX1BUbgGeHA3kT8DcOkH2Xm4tjXr2Zon2FvPhsJ8jnO2wb8v4rs
Y5hzWNaT7Szs8xxvmhbzF1Inksk+u8RgafCD1uRDaGsLODjynI9euA2CClaCXgcLaxxwTooRlqEd
Q7Xe7A33BdEm1skJyVA1igd8J0HWs0l7bArd5fLokABJA6toUk+o+UyBrtaFyFDl0aUlyqLzIBRg
I7MnIuJLGMevUVk5iEliGxQQ5kbZn9VyC32+Qt+2RycjAoe7uSaHRjCGIUXp6DITQ3AgjgG+U9hM
cdnho0VtJklSzqxDM78LqJnLeeBC7/GGgvvnHmKo5HBcC6wBLexQsdfCpPLaYPGVyAkLzPKczsFJ
swBMmBMeNMh2qoTyNPRtXOx09pc///bGpyaa355jgMGwbjiWboG0/rrm5UxwCWEX5bYCZy2gFZSc
F23HW61cXvLMt4wK59EXmBtb0KcAgQBoTK1ahtRJf34YhRp8Osss2wRpcEGpbifqrw+TlZ4sG3QR
TFQt5Aqo+g3BDsSN502Y2t0Am2FXefWDibc1HFeG10lJMmGnQ0INmBa0Ln7MOKAys7MbjHLhPkDC
F3B40n2PTnMRNtrPNAwgTziXMihPtuR8MQ3lDd/SFKXjhUwNiGsOvyG5WYvR9T6KEKuynDKT7t7e
FyYFAMRjvMxoVv7y/X/fiJZjuAq+1R3Pwffg1++vd57Vo2dMt3TRCEbj+mhPnOFZKkmH63AFV+U7
XpIvPlZRM1togZBhLWuG/ahhl9KOYUWhoIhf4TKt3YJaGm+meFGOLqQ8qO13QxLcdSkUfxUDfzvp
kYdsMECWDRvONngdqvibkhdGaJfBdU+qzlVUaGnJU4JMHMvav5w/xieEkjVIVcoQxWaqB4btqTX6
L0ijFRGsup6vfeMVWxZP4uoeNodlvRHkpS5qB0CnJbMbLT1nsZWKvzzC7yc/T2ABdukOoQ+29+kE
7LCyRT5dp1tGIeWy74DpvahtVn/+ff9jeTscNp6rMoxNzvRfv2cO4YCNk/I926FYmaJ4mt6woggR
vvQovLaqnfjzJ4rftzeVBvtDgMQ5OmfTrx8Zp+jrAwe3MB/iEf1EjVmZqZ8dEPOg5FKJWV75ynQG
gQEk0jD9haCEg7CBkZL/NVeoSq6ROgoNn2QWfBRg4XaYuz2qDWAMHAl/fmZDXfe/VjTg1FRVjmWY
niprfn1mgiYrOxJJt+XhCFlwLCTSlbYWKB5XQtPuMYYkXkzDaMl2onCDTQdjx3b7l6f4j70IfopT
gImVnDCsT0+RCtPoosTrtm419myKCuL61D377ejczbhuDDqCCFIQXlPX9Z7ZrRz2HEQ+Gaj9G352
kF6dYtkX2VvVA4gY1XTXVI7++pfHZA72++siO5yxD2is5bni04MWGfPDMO7TbSHSa1WlV8fTF/qA
SIqfvkA+gWzIL+bvNdGETsPVHeQsBX0YDfgAO9JIoABlLAMtCi6VJtfp7G+9hktN9aWZnV49vXuM
nE0xkulXoWhfQO2GbYV9yah9s5GorPxxwlAssbYhPqGLrEVkaYr2PBnkVYVwR2pgfq5H1Tqlr4VB
Lt7t3jZz96Q52rTRHdxXmu46D/PJnnhEBBwuNJ8IVvxD7XLwSXREdr274RcDhWwSY0aZoqVNDStb
JzHGxB9k4yx1HByXNlG0y2Kqz5XWPOIG91JEgCQNFlkLzMiIhbBPkKivgKyseFb3reyZgApMrTwT
hr5yXOapGFhiuTVD+zFAMoIUQ1U/8p6HqNvgTLhqyxeC55wVKnQKbIZFVAXZToeGI0TzNsKmIacO
aInx2iWbcfCNzaPTc7SBaC7L2r4mdnTJdHwhC/2pYXHUxsuAJZzJu83jF2JZvEXTMXDUvXwX1kRm
xvxh3L9uv0kwNGttnLFhjq49VWEjrGNXNOYCGNBoU1xee1LJXXWeY4XPDdAXh75ML7cnsObsENj8
mPVHqyLbzALBvpqupd5JVXy3S0drk4MuTbwW3W+ti8FXU0B6lc2Z9Ddz8UAlczZyIKXc9em2Xxzb
H6CMtvsEs9z3cuRdW1rtrkpsO4Fxml2CFS4mfuV75XQYXMmAvqLO972kDQnkBxZvOLnD3lekJXp1
gG+SEIZ8bVY4XIQqGcfeGQ6sXFfFBTqY2OyhhNJxY020yPAFDPvVAFiDncRDm8MOqGV6UdoTiq+L
+oVlGl+RFO6d0r4PvW2lHjHNeJ0Zb4rAjJdaJD8hcmOtrudrhfMVeHNYMYg+xnagZVCS+4gSz+Lc
q6ZuVQz7An9eSFRbpp/4HfveJsM8Qa2iOUiulo+ywu35Pavk3UzyR5xW8G4zTWTmFiWV0s6wjpHT
CBI4WQ1ETCP1rhC1hIG2miFP9El4TSTf0mS2rM8RqKhNKcjEukUYFqlyIFLx81BbiOssyS0R7l31
GPjlu1az+UMLcmRq8mJvCB6o+XW2fnqy3tF0bX2ZX7rO3N5+0SErfmbaW9OVJBx6T4VBFqk38nek
jL0XWG3uioyBZam7e3XIZA0YVii9u86l3s+Sawo4h/Erus7A4okasgycIj1Hc7DxTbh6BF5w4Jj+
k9CxAoDjalfmqwFfEH9Wc2XHFvQZLdn7EoJXgtoDIzGOC0HK3ciyNifIsq3k3Fenx9QT4Qy7qpbj
lhgzcmNkQAqlfbz93i2T437wQZ2ZAyvq9lFPxlVE35uCNtvmBAl9CpaYL1wLj787V8xDddCRBHnV
wuKQh/VjNIAzgtwt0zm7xAq5y/JvZMVQd/q9z5zB0PFsV0ByPKOfiSVEKPvciHSDuuYicwzwa07W
kQrKgQ3KbOCZo5DQEnJXJ+GeRt88osqmxRIFqbEmhsZqWY/xtSx+zDrgM33aI1M0PDMBIyXo3sLA
+fJ2pkwDG2+i+1r6BYvIQDA8Bz9cn41pg+Y5krPjnyU5pRd9kI9FHWwSDiGj5UwrewopfjHctDme
8nHTNh7CK3dn6yiIjMzZqgcsPT6xjEL+Eyt8uZ0bdm0fSi8/YfH7ZhT7E6ymdWbiG9NSVuC1zh0S
c0hweomQLmKoJjwxWXsdXNhFT1jGAgqJSfnQvxpR+YbpAwCezhGXNKyY9Ec2JVgN6krGBRN10DVt
bQyYdELD6bmw3LvUb3caTie3lwCRHDoIkekENrwqlkxNUC+G23x3xAgA+c1bkArl7pOtptDczP1A
JIbFW55nnD0HSGqdN8CvTcPXMRp/IEv2cJRbhLWnofPyIM+W3muAjAytLOKrRsddIrkSK8vfUMm9
OoqbKmSlt9j8f8GOqoB4wHWRAG8WAznsfet9xT4RtDmM1nBwRxw6Mi5pJja7rM0+1I3b+ycrItim
nI4z1wxHBuQztfQz3T52I6RW44vpeN9wmtmq1YF16FHHrMyvYpYl27O2v2tW/4Zrhwk1ii+fx3hG
xYr21qZYmToOK+RUGy3dz5ju7Encg0k1XG+0z2NVA44yb7PAgDmBIr2aNyXNVZInuC1V8MY0JHch
YOcaKtzZFsXhVqSnM8Y6zbi8PaVMroJSbOmQuVMxIFikKUtfOPF1SIOlL01vNUCGr0oHNq9KZcBr
Ft5JajwV44OeoI+2wU/tEa1e1v4gpvFQvoSl8dxF3slVFaqU8pSH5ZHCYisEvtuu3j0MhfrJw63N
I5uNeaxa0qun4BrnzVmd1TkMuNL0TklUbsZw2KsLuEQAUqTdIUxRsQU4ZpLR4i3tGHJe8zJH3XkI
NljwnKPOeYwj51FVMbd+hFyPlciDDbZNeKCMtMe3c7fRHvFT/TKp+DIXzjNrO2QLkt+Tdw+lbhyr
iPVvTR7uhNxZprZWNb5TyMdR8hclJrq/unn0e2guHGEKL1EHkXQE8w+uLFWXja1KwfP3SVfekwoT
Lypzumrx8KiWQaMzRjFyVakU6JVbbeE0OXctJ3Vh1Gc36n+2PlZXbEuHl2gr7LtJL55i5HmZPBrN
HnL+j1pns9/uXtcC4bJD90RGLftVgvt7A+gfJ+Ek0hKGWPeg25inhpA7/KwjccVyTqPGKrfS8SAC
7DeG3DoGeLKi0gfi1sr5Cd5sX0KChjGTGvLeqNAsiugp/weQiReBMe1q0b7ibrmw5+KgpgK32YGt
rl9H9ab6yEi3/GJkxbVDmm3M3imb1tEICBA58PktP+N5l47NjZHVeAJiza0/Zn6GJxjjwaD4IBI4
hNKF1RjR2ouMRL6Ep6asCyFbrhHJL1LdepM5LSbeEVyqqAzauVx4Oj9si/qCy0fiS+vf2QbvU4tm
Yx1Zp1vZVXiwy8ljPWYQYamSf/oQ0pnfM7xTf/pWDt4+LnVYECp+fGbLEbS+FiM8mGbodrgmsiII
LFlaHJciyV/HmaMmLAXXGlPB0aUTLtf9zHIYCnY7hEB+DzXIy3ouxVt9OJOW2bv0aCYT2JXaBk1c
nyMl5L1pHUYepqof2zL7fivBq0Dd6eyc1uE2MWM4czh8YElULoVq7QqVeMswf1ZUhm4kQtAmygID
rKZdq6qW3RP3Kr4y5OSxu7EBSMFutyGkkU8SFSsmLo1kpfEfLIvc+opA8nZ6J/YpccNziPwDVaTR
rnXH+YmFzz4JedZWbUtfBAcRBk+RpNRgZIY5in0xQ8Zt+phcbvuPPX4xPOh9ZfIl752TAuTg+j4K
cuaN0kLbUGGgyP05BNS+TvnFJZDE93ibvuN8FSaWflVTnxvTXJdz+FWqEWRiHD0QwiUsB31hxT/M
kUTk1qs/4AwDfjJBjKsUbc5G9vhCuh3aC6EudsV9R+3ymDavrY7mvBiSL2U8PWL9uIkrFLGBEAR2
D2RLK6cCvba+mabzozcyWFIyRJ45YbZulsEXa1BL0M4cxLHhSDxZ6i3HWTsm3eDyS/wcDYmYvmot
5AU/08hyFzLnoE4NDsKKC9sRkmiRWDKtdduzXU8Q54Ve7TSt3xc5lA6vsg5eLORaa4P7pDCILj/C
Qsi6iQd0YVBgKKtiOOmaojG6Orm/JYgDp5oqXI8qQgNr0n3QudBuWn3DTJDDvcWgufGJKuq6ud3N
E5XuyOsp4hU4dgf1oX01EY3htw7lomuV2sIMDngeddshMd7Jzc2WukUKCYUC7Uth8j/SjFaxN7sc
JDAxzVnfBciKSJP7igsVzIvwIPvyJ+f5OMasoEHrsLylTKiUw60uXvHhatdlhSQ7NwjvdryMfdVv
FSaIMqY8Z3V4jwkfqvsU/SO6idiM0Stw1iXxTKVHqTvXj2XTnZQbkbTnFm8XrEhvf4HuBReULY8V
2ZusDxSCjFao2H1z6dp0mY5hK0utqN9CvdzCNEaeiolnyZnnFagldfoPHLr2YWvpy0JCgg5x+4Vx
HharPp32oSpau8rbEKX42GuQfQKtb5Y55rIqTXCN7VG0rOccGdTsPY+NhrWbfOg9/dr22RYPeDSR
JYZXIZlPC6PDJRy93rkX9c++GJ9aZeE5iwhino00wsY2XcNRNygApHR8LxbI8/YtB23KNYGPS0lh
5OjNElgQe8ewO2PB1S/IwPA2Q3dXQgZYkrPgr0IXo/y8RYFjGTxBOOcEF/jPeBD6q9FJT72ZnIzm
KTKgFw7C8PAbQ4sXQ4LU+rNVqqBd/oK4uNO0YF4NI160QMXfSwnNK5i+O8aUKd/tpWaEEBLxE2SZ
aV8LQstwZ4c2H8UPBNzciZaZUUvmH0QRCB3MzHcxZuKLEMxhlWFiYOivJFSRqTVpJzxF97GdbEyu
3CEXx6lyjolnHEsVRQBVcd0H1go871kjBHMu8ZsUbkSKd7cxXMqevOnvxfCe0UtyzD1oQ33vdN6H
OEyoXLzefCxkyOC7e7tVROrknrAuIgzvqXS4NUhhO2QS70KrgnmiEc3YYGpV9G9Jp31DCEi0MPTh
uFUzgRY0vDO9ex4aM9vDWKTPca0fcJn7Gb7TqJ1EirqSQk7Fga4CcN5ANN9iyfge1TmedSi1PLgC
eAbvYbRz42HtqyNM12e4sArp66j22cfeavYBL0KKYbZukCzZnis7qgCUNe0BWxZ/1VryOozNt0Y3
Xgju+BhSKnkL/8NVYK6CJOmeIlZ4R3z0oiW8KGv79jFvtDWB4mIp8BZZVrRR1bkiSIZp0UUzuPMt
H6cDaz9qmbnzVHWKKZZCougPinZHLAbSVe6f2y+rAWFMDqcgN+wKTxYdTyNOrFaPATYT9gdnf4fC
/TaCDzyLZASOKAazCzkiWul0AP6YBIWFmgio0ZoauYTJoxE1X6tA3YDxz2SWOJDECscpNWSv8kOh
nviEjNyn8nQbEdleSQYCnZanZ2f1z4TOwO/Et6+Ko0IE1NHsQVcMiDhLneaQNJ/Oek97WiER8IsY
/k84ZAsyHM4xWRU3n46aZjrJ+2PogqWFPZoigmvRou+wE7qqN9W7+rEpRrlgjSqtiQGkr0AIs+je
BbJKI7yEYtsX4Sltx0fqsCtZLMewnx+rOd20+BaRKE4BHAwkRuIsafCEdudtc31WABoNCNOEi2tQ
DTK3fQzGoSDn/l4XE51wzB+8TWUNmFX1rC78c0xJ7QbUq4GGTWpwh+dSyrgqN5zTULPmq6QmogTH
vSxaDS1Ws8qCpGgAdMqkx5Ur26rX1moOhMK71uP5ChUbf6t03CGYyO6UD7fbP0dQvmAOvW1UTUa0
DPWjZz7kzUeoVNxfA7SIGN8fQkMLd3kVYjqhHpjUhH0snGeRDpvaTPcuCdLF0FM+qvqiVdfAFFYb
RfeyXWIz0OdeBt2fGagftcpsVk7Jt2sK7xTVzmPX8Z0aU5VhBGuZdXgq0BVyoaKkmIjcHFL+Vad9
wWkoXrH2Gixo43vFNZIyfWkbHDq6DOGilwgSnCpJ0qrmFhsjSb/VTfei2dS1U9ZW0MnLV1/5hvFO
mYqQwFj1RJ0Y40ZXs7FhCi/VWD+7JP3uE6ulQtGqF6EG19gEnsEJz5Ni4tjT11HW95VD6yId81En
CJCK/ctEtGqu0ZNh5ZXckWlKsNxXW7I/MA+lgstY+j2y15Uj17GyVotx/WPJsgnjgSMpCrA/knVR
q026F7Pzg8xxbZkGBmZdXbOH57gEHnhm1nnFWuZc1327bnLYR4kPDGyY6382Qp5Cs2peVFub996P
SRtwZTTNXQk2iPEBqDUtWUA6AUFm0ZdRDeBUO3wblb5HBcfnIMZoX0bDuxjGfKugSy8FnrLCnUXt
KhmCrIKMnrp9CcpvBY+tpJgHDR7oFlWhymM4WQJhyYjXWEtMuILA0d3n/xxBIaEnMufIhjQ0Few2
o5xPudkeume7T9/xoeBkduADRKlx0nMCO6uuV8lFe6obpIBcQiQcextJsRxprb261ex93ot16Rhf
QpixTZL+NELn4FkTUWf6sJIeN0KBqGjZRtP9FMXQU/kg7kufkTyO670XI/Hm3/j1vkXumEbEkdQR
tdHsk4kQV+PdHFJJT3F1cnXz0GmdWNKGU/TApKDrCK9KuEU1x7zLJQt86I6zgpUKEDCHyPuFJrXd
OJ+DkswFRZu8FUedakFGr9iEXLWLSEENbt2/W9Z2xOURJ2AqHH/c983mhvdoeXypatU+scGrCC04
yokn2dkYZlNv5anz4qKvdjw2Xmw9ChGv8S146BJu3xtEFjv31mh/VaPyvuPpdJ7Ot+MHEY3w5NAn
S9hzc2Qs7cZ8sNUoPspG8ipwIVNA2Y1N2hUoeSUtORREPMK3tVmVm3iETYmVb2AAUHpBD5AHoWyh
hRjURbwTmB/EhqXBazdom9tbkkM1rxKzwPdagCFBNVRIrxZzXgJT7hpDPAHGqF2nSJxY65xyTHPt
jqvKh4eIlavfIshWt7OOygWEn1/XyYxVEZCnq3obb+Q2CbkH/zYo+n1M5BnClpD2GfYDJX+aquWt
DrhEte2ap4Gab43QmMSDSX+xmFl50bw20uI0NjUtq5rZxLNQLkgoyCYbDekohm2f3v/5of5jIArd
hMdiqHJjUf36TBl3jdnmWosvDFHrFxM/pGUC1r4cuuxUWeWjlr38Pz6RbezYLnPe39hSbosKH7JW
u52NyFpapSEXQgcfssS16gi36t1uPbVptPzzx/4HS4uJr+0xu/Tg5aOc/fWbVjlWb6ObwXV/8ccM
X5tICctb95SOcbaU0eU272kJRI1nn16dEq6YwbMG9wQBn9w11S2ociLDbHhVICYu8DTpR1B2DMdg
hNNvYJDK4W+s/exo/eWHMv5jRK8IcIhBmIgyJv9EE8FZQyN9vey2gR58JAFuUcY4KG/+dnur87US
6K90cTmP5H0/+c3dn1/gf0xjmV9LQyK0lPK3z++IcS5DOuqt5bPVArxBF2oKYbVs9rivGTEJEA3b
Ot5Itn/+bBbG73uHnCdH6Ibgs3VHreN/ERRwGJB9EE+48HGLtbHYaEV+nyDnovpqzzduq9rqYpSP
t1PkRhKx9XIHs47myUCMHWWLGjASe7qek2Ztq2RXfXK2pG1ds8DYU0EQyAPec5u53EzX0EdcIiyu
Fc7SYbi0VggeNdVzF/ubKhvftBi6u9/idVN+s3rGEKSGsEqU1TJRbPl1iMp9r05RvA96zL+rdWrN
b33dHW/4lmiDLz4uH3kZXm+jDtQ+P2ja3mWAgVDV+eQ7dntGQAg6FOVXEfKgN52RQhI+229rnA4X
lTXuXFP+6EL9KbMwGPBKamN8PJimJuURV5Ry6cb6RjC0de2c4T2FTZcwotbKb769xUcRG0pTnepM
Z2AoGPvSo5FodOqn22QGmxhYdngxCBLGE+LCNE//6NwfjrrRw16HuaCd8oYWxwoAC8eQKZnPGH0R
VUQSCi4Awi0YrybfE5w7/raxf2eO2DZL0oIk5HqK6vnr0ugEd4+fJ83WjeRjq5oL8I/DkKyMyTwq
sF/P+1XhW3w/mlWo70D4lfukzTAY7MfMtR+VLZ+niI+dSH5MmYA9neN4FB0w0j8TVkEeXPg3ppHz
O2vUtiHtoeHiADYc8Zly6Y7lhDtks80Q6ivCCy9OxaGpQr4PiSjJWYrqYRXCYbUEHsW0rFo9bXzN
oW9h6cyixkCkNle3wboWZmAqWnEG97uSm+RH5gaX9A9C2AkoqOnLags2APAkBorXf/QUjJBvh5uC
QmekBgrFF158Rd4ESwWhT/g97NxNWVpKZYNYki5Z5T/RjFGkp4oB2lvMHrT5zqqIraJVhGYQOy9R
aL0SWU8dAGNrcLOdmMb3bCjODXNbMpgeFIkSdTEFHoGeOvAaIqI9utqto80nI6FK+vMRcqNQ/spp
Ufxg9LmATJ7rfGbpekY/4hmrkxzq08rWXUQcKq2DmlgNEdEGgTlfpDFuSx2PAUGh1yGeRWvgPQaS
P6DeEBKCdZzkHmYgFFmBD3B7K4yJwwCGo/z0q/KcS5j4nQrojI2Q60z1eUJkRA5Ceayz7CBSeT85
PidXUSNL0TDEYsqCe/Kb1ngv2CT/P1i1EsGaYLJmwzxBh/pph/QtBJu6h2GohP9Jzf7X36wKDz0k
AiQCOY/AggR0uvVadcehmh4nAeeNV2IlWWfXP/8Uv5/l0kac6OAfgemrtD6t/NApCycgrZSoWt7G
wKsULDujBez+8wfd/qZPv7mE2exJOLxSyM93PqwcXJXTpNzO5dEFoCYJCRWGusg91SePA1usttcC
eHej60Arse1eq779JvGPw1yQ96Cp5tYcIEDVPGeH0yhG04RzMFwYSpAEIMg4ae9DBke8wBLXtgwu
o1bqr2FN8W60hywcTwoQItmXxgHskaH/4TZaUWokRXPFF4KsDjV7NMyr68fjX96D8fsRCcPUg2Jq
k0uEOvETuQ5tjCugjpOdIWmpcIm6wFkDH1ciTQ7IrFEzYYXDVGDjWBG+qi7gpu7oqvA6Ze7jn3+Y
36tOKVG0utwBpvV7DZiKDoM+wyi3ylZ7UUwm9jDVyRbMlnP50KXAU8P0tw+1fq+gpDSZ18O1NQ1d
up/r78JoXdSs5XYaXElINIwawl7/+YVxpbrYRvdoSuZK+kQWn+cpdMH6kmNLk8r61e/kdzKTmMJ2
w4kAr5nTbsQQomfzxrnDkGV+qzJsyvxi19ZvVmbgQKsgMXuev8/94YYnlAEsGircD3e2vxMDAROq
xNKuz969ZvwKUiuWOs7zdtj/5Y3/B8uYL28rTq90uCU/U9lre4QWTa7cdrCZOmOC1Ok/W8h3C7Tr
4MbXtj04uGgEfudAoqO7Zuapr3o9/QvP80bk/Lwn4ZqyHuFEotb9tPtTOhFsVkSxvU3LbrWWVais
GlesSNrwd6x/9kywiZviIc4yIrA9a43I8OUmEQoVF0cN4zDv+NJhOOu2Lc+pkE/PpH1VA7AbVcLM
PwjXHroWBA//e9qyfeW148LOCdtSwiW/o81rE+Cn4cMOYDqTHndCjHEZYf2Ewc++hQdRkU95o8NH
EMBDh8rftNsziS97rZSnG4CbK56Olq5E2jzhTOTiZMqF2w4Au1F7dO1XDNvznaWH39MeE4QApcek
Zz/0hFgeDIyBYPo+BxEXz7hMG0sZvyU6YsK84XrJDEbAhs/w1ur3pcHNEqgE3hmBXxpaNtkx0C0G
b9uHIZFJ3U5vi21uDct/TjbFLvGm4Es4G/CCkqvBza4FzdEcTtrgVcukh0k6ct+YA8AoSSI40ATN
c5gnz/NMK/PnTW/9XvGw9kwLtQxMX2SynzqY0p2jsKaU3JruvhnNg92Bx5myxyQfLKk26cMzpTK0
SWql1rlNbOPIEutuakjQrtsldxyTT4oUUG52YlC/9ILfr4O2tOZNOBL9DD6HK7/rcKJOD4reOGMi
f5e35fNouqDVNoHDUZajydXrL40OBMFg8GJ51K3xEDGw7ebXpDOWN9ph7vEXzyROAU5uCI7EOwos
aCMLpja+0X358wv6j2MaWTkFLJIkoWMm9OmergPLHFqGD1vkyhOz3gFecOMSVINZvOV7QKmWuA9q
L1vibIZTJaQ1y8ABy/UlaZSLsCIc8c+PpPRTn5jAuBhL20SXgkbI+CzI8ZjWeoB5xVZPCfClL937
iWoGdHNjDfAPbHIkxrm908Lqgv8TkQI2ASNOEjPZtBgj41BLGnf1bswHiY/0otb5lbkViHTRxN2N
JaGsmtBK5xc9JCYjSGjXSDIIBNKTzPY/AsLVt5Qv0FsBEfWYtKuqcHa5rM9xgglGQSKVEqIG/bkt
ABHhXGDSR0COu+sGomOcdHy4jW4I/xNrmn20mjg2kmAC7S/VXyYbdiNUXChFtaOwKGaRGeBQrTTb
E5KupdMxEySsYaUZmEFi/bhvkITjKUc4ZYQoGD7+XZ4QC+LZE4uyjzaQnU5KSglVb4TGniXQU1UE
6FzgSRap6aEzUh96KsbDRYqSldZB79GVD/NfYAPzv35AkBbXwAmG2s9RpcG/G+cKmDkewmJbJgzq
e5a5oiTQJxL5ZQC3xS7e8H4qq4VOTA/RJQtZMnvlkJojKlcH7UuN7jfvJATC7vlGdJmZbC6xI+Vt
kRB8m+fMgkJSiWp1hUsXVQazM23f0y/BRB2ZO1a5mYnO+8vq/I/F6VDWcszq8NU/A2pdC+aR5eSE
aa6FApmKTh3Oc7GGpc35rjDrFPbJnz9UfC6mJBuClg0Qz6Ki1uWnYio0Gn9CQ4+DoY+fuDVHK8cD
DBlm6weG0NAEKCoz171kZAIlHbU2DHR4u4NYVfjHsa3pOBROUvnyQyQTrCVxdGVzvv0LrxyPECdJ
WTCOzGb/dgb/hiLdHt7mGOZ8UfoedUb/azk4kxvHGtSyLRYErzJw7pLqYA8NK5JiNhuCexNTdbOz
nlqg/D+/uM/HPx+tjjf0RSa+cuK3CiQp7QbSU0IFQmOlav9Jo/bH5AEKs8ZV9eeP++ds+nelIbkp
OE7RpCKrM3Cb+vW7hhjZO3NNZAWSCbz2bYvGUxvT5VT0EOqsmrhMi+l3xgS7RFug64N+AMhCoTMS
xpoHDMoS18GQDZ5psY/swd9hXEWNNAnF5aS5CyPISVpXKXs0yeipCddhA8gDBep7k3j9qnJaJsmC
yYUwGhU8tEJJCNfDgalSyJjZWZxCFJn7UyvFdnCMjybBRNXY5SaWUHNbEIvWZZdobvMNfsjbGrXi
IuqJUICjcay7oVMX+NeiHJ6huJ27eQh3mXmegMM3vcGz6hbWjDKwyh0eCazHrH3HpLFfSfh/S3rC
mtk5HJIAh/gClsW6mXq8VodNSTbIerLhFozN90BeJr36qgPnrHtzplfGr5AgmafJI8ehRCHnSnMr
CcfGBp80l6mIl7oDkxVlx51TaTEjnYbMyslmXpEeldXyJg+PmSPIfO79Q5q7LrSF7jJ683uYxWcQ
LbhDHJ2eftbBGwE28amPWvswGDnQn/fQzOG7ZRj7jDIeMkyfL0sLC14O/HZpqTwZWyy6sI02KIBx
LTYJ6oocgv96fR+VGI9rWr6F5VJSZnnnWY0TIzfbkkIdEgTjTauJiM4qfG572iQnq/JNPRukAcl6
O4siXjOdhaui08RTQeRwVkMUh9gFD8REbGO/FAvXHgveU5Pde+OrVpJLHGivZWs9Bbiqr5xwExC4
cueCdkDtwG+7q1pjpVX6tDZtbS8yAgRNsCOm/ry+v+yM3/piaen8YddW8BMWQZ/FVkCimdC7Vm66
oHvxvGRvRuGTiVHXLmkzLK5rgm+FT0xpOefGEh8Hn/Xm404l6l0n22/VXGD4H8BNFS7WG42ELa5l
OzwQkTvX2ddacrmOfcWB7A4+3Oz+HezkMATOg4/d4caIOlRFd1qJl0mZwGaZsHHp4/acxOHzOGXf
QAjmVcUgkJlidahJh1uRUpksFTbFiXwdncHetOi3lqL/ZhP97QpZruHIxJhlAZvGo/M2lgTeN6Un
aB5YZu2+MxlQAf4gZINfJNIRmnKjO+SimwEQV8G4bjLrQzk+J9iyPLsKJya+CIMyD0YFVEewGVQn
6XCu3QDhH3Y6iWWg/usRPqZY8xURukkt6h+ElT4ZMdM3KZxj6+bNzvW8fYkN+MqpoaBZDoyzJOq/
pW1oYOOhP4VDIu5Vj4GwMd6YKS4RtoGbpPrm4OJ8AXRHtJ4JQfSNjWOx/12kULWaXqc2FDbcWCHJ
19HNu4gpyKbOZEyFNm6NwWTYy/LLCLXaG0i25sHO1raWTysoecEq1nR0Xl0v8ecdNzgBTps61z8q
KwKL6/QaKyFbRY1abCyNpLkp4//ru3AmQNVdeqm/Df6PuTNZrhw5s/SrtNUeaQDcMZl19eLOAy9n
MoKxgTHIIObJMfvT9wcqW8qM7Moo7Uomk0mmJIPBC7j/wznfCcIf7RAZu8atcNoG5YXMSXax6Pmu
XEXt2oRgU1gq4TMxIrEnHgIY5ZiVm9y3fzXn+5zj/fnU92nybXgAVDsm654/n/pBhI3WyAOfqM4u
gpdqBzS1TF7ou+44OBnBtKbcUurhzjKx5c1xtsZ1S8SL8Pk7DDng/z65E3qWW5c9OK8o4XgVmcCz
Sn7c+9RQZ5us6Y0Hs79fEkYJJNYGLo8kj98g+OTr3Cm/+0iYVtTOLvUUrYkoeOKKGNkQWWTIpCCm
dsTUlqSG6Ywcqck0zkHUzluTH9q3Wu808PavyOdttg0ZPRTSZMKmVXfTxfZj2rlPVjJ8LWXH/82o
Y2Puof63x5z2M3DGexjrw9asKDLdqPgF7PYv9Q8Gys/SAZcsFZD507UadjWoyCbzd7HSe8WkmsnV
r+7un6tW3McsejyfQaGJSu9nxBaRoQic3cjfje14VfBXXVUDL++MVAbkiXcvfPeHY6tNHRjfBElm
DJ4RNv7imFzarT89SfQhNuNJDx/wUrT8VCtFhu+mhEh7u4CEAFzXHBAoLCAOlnpkHeseClTWjtG8
+oK31MY6t8cJQwrS8koSo/mLXsz+eX6FSn+Z3NgMqbCRsgf885M9N0U+kJjNqe3Wxq4unvhjicDu
jF2gEV4xrUhT/uiIcFjafpcNx0zAfdFdZZN/31oVTRE5k5yAsG9tT2+LjFBSt/W3bLGm3d//8tz/
7w/Lps5mvgc44bOx/EOhmRlaeTb42p2LiZo8+eLLMDfkCRsG9ElUcV6YpSgpTXoIUAJnq4Iz1Zcc
CY0ZrMZ4Tm+wovDq3k2JItshdEj9zmNjL0a4sl0fPvzjzghTCVh7fhBwtI0MCl1KUnehLHSGgDia
Th2tgTz7cHGyj7vUwiUAzvuAxUusCiN66S3KFBRFRHk01baf+j0exeaut25HHqtjwSCmiOP8AGKA
eDDb9NeI5VZWM9UHHtFT5cz61tblTVYzte0RO5yK3JWbqbSSvZkODIOq8kYlpbXqK0Y0f/9L/sSv
/ukJZZgiXdcFgIuzmBbopyci6VzZ0KYwjLTTQ9kZhDMaDjFXeLXMOgLAAPNs5deveQjb4PP341XW
pqEQv8Sl5aOgC7MVwdwfUFktvCg6BJZVP4cx+1Kul5QmUGrK4Okpzob7LA+6fWqyYY2JbqlSkvim
luKm+JA1Xf+k7Q8SmF7VFJQbY0BgW9X1wR7saG1jhBDdmewMsUVbAwV6pkHzUKRovTgTl/w5s3rz
udv2+sISgl1tl2z9DDeQ4SzbmToiRr0dVrkLxKewuWhqIh5BJTedrddFbWtC9dw7JGB4FX1zKyv1
OPd5exA1BLHWthnrDm8doiOwajx6kxM8NiN9gafDl1nXz04ClyIhYyKqU4Io5VLXDLCK6DCvlDRm
nCzVl6wYV0UioVr4ifGLssz5yyvDp4nnmovaQx0ifp6M1kEQJvD3gl1f5teMCE9pb5DNmg5XSTQ+
FIVEsVwK0kQZIGQNFVMCo2NtE7BDim8Eap1nf5X5uYeROOdvyLVSks24zgPGiijbkck77fswE5mU
V5fMqqpt5a2DytJHj6EGCYlfTR3ocxbBFJzs+oYT2NgkgiegbCLnWhAbM0XjjkfyYx6LVwa4JgoK
HJWlMQDGdm9CsBW7zuZHc0GbBtONUYUhHAdY3EMiloQY/g5//w78taNdBoqWJ5F2cDz+paOdpyRG
u8Rvbchx9CITzk0PXzq5VNsEJx7bIWtlmV8t1IKb2Qh/tX7+eZVBKc2fymh5YRcsJ/OfX8HWdfOs
wJq889mKrlNPRrvojsqZMV5O9SGrDbFI6S/+0v5femlpsangDhCOz5XwOe3/w+maghd12Ww5u8GO
i8M8ds9ZQJ1lB/E5TKaNWXs9aBikRkWSqR2JL8RCS15I3KJ5CSqQqCdzY/jTpZg0OAeFOKpqEZgb
gXE36yY+R+A7VqABHYwg1uIe3xNQSU5EHLIYJbwVczf+8NEHRZRQ/210X+0qi/TEqJwS3lacszF4
ARxn5Zt1aI4zd9AuNWmJ3RBpw+eTJarpFglWv8omJ16NC0MkTr1LYGFM/Hyo976ZMvYr1Os0A9CH
hPowDuJrLewPRXZb4CHLTN4ZmfaIVB0iEXt/H+IQYUzp7cc4F1vicjxuE+nA5fRvcQNSSDPc2YaA
HFWE/j3IidEYcrzFdVlRxpW3JMCQDz709LIM/vejVR2GrCTPRPBYmUkeIlcqbhuHsVliTMUvjvS/
kJioNywWVNJHHcXT/PPAlZ15oQxdOTuZyXUwK05zNpi7cuB+sdPoEVLjD924Rz3rYgcgBl1pa50k
WLq/f6/sT2rBny8XAYfDZXII28ADFvvnJ9vHgtTYEalaJL2KbTIHiFcCYkLGLPNXoSaULGN6sTYW
GWLqk7Hc+xT+MtkSfbEalHVOg6rdqZanY3lHQYUr3Kd8jt5YputL60zhemI4yTCZTz7twi/mQB1l
VlKtrbB+8B1FRkxT8MHX8tIW/Stc9HTHzIIWSLUEAZCtiR/9qJ1QgRriy9S4cyN+L05ZvZJcjb5d
curZbktsCo2c8uNdHxTHdOnaUrdjyWXjKgyL+6CDV+qlBOZYkjacOWZFMguTYv/i97XYTupIsE/u
x282kxnupuJBztVzX1Jb2Jh5tgbm6/Uo+q89OsxzdseqBlpXPxWcr+qxXaSRlcF6IjAevSU2PBzq
dZ1Rdug+tlcxXB1uGjaSxeiyhBHVg1Hk4MPyiUHZcJ4IpgRTajw4I4NV6H/I/qXFygw/fw0nSGOh
G0q2zMN7EXQ1yIec5NIsq9YkvybMtLl264JbjxeTCTYa/3XrYwBMVpBAJ/uYW5EPYBrXKTPwtTfV
0y5ZbL+FTb3Y+phGtSw32UAf2thuuGFexiViqNRa0NEKzZ60oU8k9cab42jd61viU+cdWX1QrTNj
Zwp1AMniIUPhYuoLw1h5JimDSN03tQI+mLGN8uB5IUcXmBdTNMnEiu287FzMxbiLC2LWpBJfh+LB
IzxpTewQ6mteca4eQVfbtodZ8VXEb7xr1r84ntgjJKC7VmRhbPOaKVjjkp81dRPx4PCDd+HC7Inq
4eQm3bFT0R0l3g3HOchTNz44OHsCN1QbK27vVONBuo8KgpZRU2E0+N51KLB6fNCtS9KuMRrmmlr4
yl6ausjTJJ2S46nRHK6HSaBzsE582Ci3l9/853HTVORMKtU1xNFplL0VNMZmaD9kEPFRxYVEeWJL
WsaEV2+UDOxLe4vWHZJiPsv1NOe3URSprZ0EHzCCnk23vnQRt0005Hpje92awUu6Mxt73qUz9rYm
NzbULEvUT3fo3SHfBG5PYZx5C07MvPkchtUE0a35ZVNaUCbO0ehuk5gf6PNo+bf4iJfkTVVt9dH9
7+XL3qqa5plM7k9w4L/+F4p9/v23/8h/+Y3+9H3b//P5TciVWJCEf/of208Y913/Q833P9o+/8fP
8Ps/+d/9P39Hev8CkGgBy7VYPP3hJP4rIVH15etb/Jr/r1v1+v6jjf/IRfzXN/gdjOj9JhlgomgQ
tgMpdNn+/A5GtH4D4yRh+VlUR/TR/+Qi2sFvS8Hgg3lCggNoif1FW/Vd/J//Ybu/wbGhpACnyD/A
YuXf4SLCjuKG+OMNgtSINS8wMZ9vxcH508K3qhReyBgSLHG/xEMvnGbCY5Nqvmmxwz6NVSe3dVth
uYN0xJPpRdbXUnGQlbiTtyrOrXfLV0HKWjgfAkz5lpvvsiVOA/g/Rj5ljYx7K98ib3Y0RxZXENH8
Zmv3SUEsmG/FR6cnRvJmAinI5ZPp8ZkXNrsPUlPVBIeOaRVd1Yn2L1r32W3XAL0etUmGspkK0TF8
DdS0IzENZx8ZP8TZesRhEH0UYIOCkDMfKLmxPBR0DFVtvDsw9klJmr2VFoSooLkITsFMvgJ9GDFy
OY4HiqXueWTTwkrf1PaptyjfSUqSu3DgEsesg7hYaiTpY6Dng+8qo1qAiyN4ITg0UFUweAvvEhHS
eLCipX6xSm3s2taWR3DcDRvG3EB/Wmt1MGI75ARtxS077OTUVSSEQFfbaqGyHfZLhphew5qq7wcS
1Y3cuUoKVd/6ynKfSqMWm0H4JL1EHoahikFuZM7dFiDnfOuPCKQKJINPXQxTi1Q//nSNG3rM/ACX
FqOKbyLiG5Jm48abLozs+17mPqyXFH+RGfL7k0lHSPls9+hEp+jUcBFctens3sqic28HTxivTH/d
5zivyusRc+SW/NP5roob9SHGvr92lPDrUyMlkd/k72I1LAekVO+ckGD8pFv1mIW9QO6BumF30TUm
fy+32roAZVZI/UAwdjJco/hU29GyieUyzaH4Vju9ZZ0mQOYoEz0IxhuR1JO7xkmZJSePgN+9MUX6
tamsxNsGohHhzpnk7GxpRqJ8DxA0sPdukeV3Ugd4KevC604OfkmTCB8jux/LZhzXPGAhnoch5GTO
8oKiwI9FzG1ezdPTWAz4XWvGNNmagOMFfhHO0XWBSO7k9lHBlcna/66slf66DAl+8GvuD3Hadqxf
RCXXom7QumXoWSi6bOeW2UTYHCc/8QFn9Vb5zI4qu2CdkNdx6Pb3URqwP2qF9eiKKj31vdQXbWQL
1MZU5VJ4IA0u/PlsaU2kUAPPGk1kbp5cfxzOg5w7aDNZ018ZFjuhpcjd47+KKAvncTx0uVudrWJs
jg7qQs0Pj/Qs6pvpbpBWuBvqnhuUZalNBJaTOnswd9M3JWYVr8IJDRp+fb94Neq+xwxRuAGGwXpA
aF2QTwN3MskRcxYBM4jCHq2B1LQkvU+wSL3WbTM9WnIqr1KmKMxZS5vCla2GQ/BpkGNuJv9jLc2c
FYwjPEG94uSk90F3Jm1SujHJhUnSyoOcuvmb6SvjmlxDhA1GGToDiJAuvjdk2lxk740ke4r0PbXr
nj141/pfKHCQK+g69oNHdtjxld2WMEyl4DszE1Ps8TpUUi/0jsVDPaFIwZPuxLt6kEW8SSvFkqrO
+MslBVJ7K/HLF3Mephw5c1OgEAlaAtvJmjUZxssx/j6TS8TUhRbnW+5Uzlueea0+j12N7HueeD13
6OtoDVle+i+eaHuOAmV4w6GOUclbndUeHMy8T2XrsPtyS/97NVndg49ZJWdWkLE8hdAMh7GJs/SS
BCbvbhbE0bguIh3Ou75oTBuWiMswfGhJw2zqQm8AbQQvk84N0NKyBEyauNBkoLeRDSlyMVwahG8v
Ohbie2Qw5NlJiCPBqWzHBCQV7SUhkV50BFEDGAmiGsEmAF46d53VEXGxxpARBl0k/htRFFbKeHYq
EJ/Ew72lrPgmyPwZepLRoozPYt2dW5UGN+xVgnsV24TTaYUoYlZ1ty3RpYgt41uGRWVeBMm28Lue
Gj0M0ldmQON+SaIfUYk6/DmTxa3FgQ07CeIH4ueG2E7KaNFTuudePmAFRRpqk17nUggWZt+vZUJB
twFRtmDyp4SggQaC2cyYrZ4OFNtFSUBiT8Rp2JXfsqVIPCSsTDXK3cogJmJaysZE93MBh0+IF9+t
9Us92agHkEV9TJHpFxuj83I0bjKNnq2J8TqGwSYtEUUZjnHV9r0RrGFCNdyZisHvmky+JLyQ52yL
TdAbuEYj5Y/XZRCrm8wCNweoJ8LjLkfAw2tzjEw8JsoU100eymBtTTg5I3ckZkj3eC8QO8+Vd9NQ
p/ZL28AUahSjPA9zqY59Y1bXppVNq5F46mIllRwJqZc1931MUxetgsaYbgthx3trKtpnT0Tde1Tn
NCtZOEVU/n3uRiwCzPp1jLD994yPvTV2o2bDX4SF8uSM3lnjFcEDlhIb7mojSNgk10i6RR2DxSmG
DOlzwxs0r6NBC1K5/WaJCu8eiRNPLUAmE/NFMxdltBegOc4tk8Stb8hpny+D40iqRBzAmvPNGEpE
266bF98Fwb9EdybmLDYckuJceaqsPlPCmR4iux62g2VUCVsCOR9K08OkSvhmvUV7YbPuTQiDU0jh
gZTDcnjTSotz6/tkDgNA1GzDS5ecwyLI9CGcMgcIQizNfj3IlEWnmGpZn6yZrRsDwmr+VgcUEWaf
Fk9TEzQ/nGz0j6YRlF8cJ4ufLdlYr2w/8icgT9axsiQWMHZiW9m3SHWMsv/wrboqN7VPVgck2Mwl
OK0fve8Dz/cpivv2bLmprHjzPedNYmToVy4B5o8eQoOTZgF9JGQbTPQwzeZ1PjKY421tbghRxRcJ
4yC97a2BsKZKsy1vPKHuPTRSG3TBvlpHbdvvcGsD5+CT/a59CB6ZMMtinWdyeiwY1N87Q6y+qdzl
pOeYzbhaTecUlkHzxXaNYDNA3tkj7gJeXPleeQMfhjTQeEgdoisGEpNcK8+fjFIEeOdtDxb/WB/4
uZuEU10EOJnxGKJbSjKYc5LAam1lVwr4zY+4LYpoVZMxoRhkOfFlVr79JJUKrqLSSd6arMWpx7D8
hkql+k7H2bO1mhei1kJvPkgpg6vejeZTZE1wBcRYMo0f0AEHzKuDyi/xllZl8IuhofUXCwTuLcku
irU/K2McAT/NKk24zKx8KgzQnxVEuRQTvqii67CtbAf6Pr0GdJ2l8kj6fHoKPuuR/LM2AblGnSI/
axZ8/dQvJYaUaNt81jafZY63VDzdZ/HDOoZ8wpohAPi+LEEts5wU0ujex9wzL+AxolUXGxbtqiTB
ykBt840xF1JB0kFp3Nkp3JHwNT/7S7XV1lN1zSESgsfGtgWNV1VnJ9HhbeAJ8ywoKR/8mJVz5hVz
TuWchASZlOkWR/Gwix1hfM/roRdbMedQr+woOY5AN4lJBIOtl+rPz5qOol0bTbMjttaq1k0blf6h
jIeKatF1RItBFKPrTZ9QxV9YZEAiUWHtlu81gdBQhqzOVHPHUCQ25m8ij8jQnTQF93GYK5qPbDIL
axubUXvMLJwlkAHDwfWwvndOdohr6UIrSsoFrtI0TNOURq5Cmoq54eXP3qrZq49mB49NzGnhbK3R
ar/L3LPxoIt824EAWijEC3/DGjifl19JncbW2eRVvitKszpLtzG/e26a7EWgs8tIzUZhXHiPoxvW
57qxmn1ro9bMy55oRNfBczazPVrWke9GCxVAz3F9RGoXbOlXsrMEWIHIg4wQeGTXoQE+lw+dIAnH
GnfUxh9FE9lfPD6SszFN4qKmouzX1sC7mTaBvi1U2LzVkIR7dAZ97JMrZ30KPpRzX0d+QHPgNYxR
Am1bH7XRgGnMm6h14KIPHsgJQMrUxgNDxgXRFl6yufeOjgqQb/+hAb/9R8P6x5xJ8Rdh7k8vzucO
4g/jdmRBvQk0sj/S5ngzA8u8OZhROqXktBr9LshHSAYxeW5knbjjdBrq0gdEM9buVU/nzkyJTHTk
GFb7bZw9dduHQj+rYqiH1UQY877NluSkIHFg6RlzoCjq+GhppvoaVE8YCo+k1yS2vma9aOhbY3CO
JxRcqC8tu+80CYLcNCtM8/ySKkc7GA4RkF0D6OvmrRX05r5aKjYrmY0LuNDwoRKAF7A/Zi34tKa5
nafKI2svdtPbmCUVXV3YoXRrC+Od2Zx9cuKxO5aMyh5bjnUE8lXKNdzG5OulaZLcZEnf5+skigB3
kLpzCxKJFWI5TeppZmf0IwOIyLqxHYt3wy8xfYwiDW8mGuuX1A7j14J5IyDXvNwWskYd3MwQ0Dat
B+tqW00sHNfCrcMd8NwJFLLq55Xf8skj/FcDLvFIznfc2caXIPfkMwFYww3PS4y03yapJ+IXdkyC
yCcRlPhXMq6r7kEqw0C7a0TqyOPHakQ75IZ7Tfcy2FbySCa5/axZcT03uuCDHnGCQdtxx+Gx8BLr
MEaxd+vFVvo0BlkDvcItyrNfT/FL6kOv3NHChlc8IuWO6URD8FQc9PfUMfLCJDA6o7i2jvFk+7fO
5LOmBynBM81YTzkkqy7PumAq9xEnZqXx4i9vg5SGvC/jUAIn7zr9tYoyI1zV4CuoQpd3KVveqhpB
4ab9fNX8tEYfyOrO/qK4aK4c32F6XNRu8qIqN/U3DSVishElGyZqsITXOTcNiheQ0uAZS23jbEVR
oCEUki39ILTKiBG36An2SRLiBOzbqT5pd8y7a0BevfUAmt6sEMD0Uh1HWZvmtg5z0bOR9ShfU28K
GWwawsw/8ojs4KNfVNZwUzQGD9620QK9YZp7sO+Mfk4f6OsItIqGCNE06dJqcuebqQaDUVth8RpD
2DjWIpva74UXD9ZNRK8+kP4qBO6WttxYYdlQjlUC48MSxzWWmvJRQnQ00C+jybNXqrHsXdi3gG5D
2e/bpCnWhhNRHKBg2zVOiok2QjDNoDx1mUCVDBHdpKTaGKfA5j53U3Um19f/kRWe3KODa+8zPvBt
SkTwliewPw6pto6Yr1jJF+yij1nvqY3MlH82ihqTf54kWwzBfOBRJGAb9cHFlxWg1qFA+RbxdNN+
ZG9d6A57X5bFF2SQ5bVZmelOd0FLGdRGN5Ufjtva99kPEe30GoeIW2tral7H0cHiqfKbSkzwWPMU
qodTxOJQYYq5qprI3TJZLFFze2IXzWHP9TN+Vy0ol0DgNWEabDbfVAwJqhja4d101LzBUkHWd+ii
5xpkwhw/bcdtlRZ6x46DB5WslBuwi+GZ7s7fe5h4HHYCJkzPGUpRQq33AY46fe97P/xQg27HTadm
0oNTv86/DkYfnOGCFceKqfZ3RubNLumg0NlEeH8ZlRzOZo2QenCy4SOMzZFTeRooD6fyzghSoEsj
Qv/EBK8LOKHxcX8bwVJqlcdAo04NC3MpQNuqgFCqqouUZbQBx0RPwGzQeOIPJE2bmf21C0dy2zb4
NuExOG/NZBOh1vvNaWKJyapoDLadha+YyUJ4GrQ3Ldqf7mT7cfo+9ClUbSdFfJCx1LsOZ5vV9GD6
B+lVzkudW+ZTk0Mmqil+CBcLm5FD2EtOTag1hbrMrno29Lt8tDV7vryEcu6gLP/3R/H/jSH7/ke1
pFW2P0/i/4fO2D1W8X+44v8yY7/gfVevxc+T9X982T8jh6RATGCxYbcc5uT/HKyTOOTZvpAe8jRh
4yT812Rd/iYFGgD+xebUwnP7r8m69Ru5Xy5qNva6fC1u8P+XkfR7AcKG4r8MvrYY1/80Wnekv6h+
lrAGRI7Oz9p2EURGZVXhcJCZeAZi9mwn/cTzPXLsTsgv+hgmkGVVm+K+C8B5xDo5JX7ngHMhRoU3
khnQNo87qD7TcMazQSbYCJlVTVQoTYnlKv6iM/ulaR3vUADPDyaCJxCv8DTPN83kdTjQ9SWVPdJY
K781zMI8GR1QgaBNOFJjS2w6zGvrdIRKCOLYhFb4lobqqmAQumLsOq4ZM+wYazPGJ0TE4Yd2YoMv
Yv6QJN8aaJioF6zNKNxLkcd3diaPWRdLXNvmmwsc0VbJS003upLeCAy2VR71TAUEBgZGzm0MBR9L
vxmnIVBkz9jHI9rPPruaJDnA4fQV+m63yltK95FNN84k0gTMQm3R+MstSPk3qdHTcESNIL/8740z
XRFGAAyiiPU5oMQip7DejTYuLWcUN24e/vDYOMxme1vMj9kMycjm5Abd+5R2VbeK7Y51qWeUay6O
qisw3OAUtqP6acjEO1SKboHuM5ewv3UpopW2VewbbsSnoQDDyKrAAxXMpH2P/oLfM5snnLLoer1n
HGUxfULwbnV0Gs7ImMaFrx3M03VbzoeB1EjYdsa5cMULSIov7D9eWIITFNDAzQzHi/CK8+i597Gv
rui97zDT0BWjin01W72VohZ7KsRzU/XVpjOHBKuCfdVXM5GOuji3mbzjCB72g6ICYDCJ6/ILLcJJ
yPwH3TCznTgnylEVa1rHt2ikmqmIMu3w7a0x234lafUMaZ+7lnW9Q7fcufVdE8TvddLAe+24hQfy
EwdO2Fj722DW6cZsYF+ZybSdjM5E2WveoKjfdd2ERNthBN3R3CHZraONJlMcLfkNi4maacySPsoO
XzPIYvjAynRmg8TSpEwOOg6urLyrVrXgsrTxbcVpsfIcCTImfVMh2ewitamYjX3I3XFOeW0S1XuI
4voTHp5rePoBXCafHbjJhV8bTyLuq3UYq48S3NEmccKrZkx2FMbXEKrsbVQ9sAvazUN7lxPabMxn
L+i+goWj+M66K8+DY8Fg7MrBmjbjbEpVcxcJKlEYfmtvsO8ydPGgV/CbucVzbJ7tGRghJN6dCGDt
BnN62/pfjYGdsAKSZiVfWciP+I/sbtdLopASwqCZw/QbsDmI+Ct4tinKcNb9hHTzqIX1a19WF9yH
QPvs/Knxousq49FoFjNc5Tb7VAnNmrv11pGmbnUAorMgizBtLJOX6AiVlWzR6WkuPpI5ex9l+D3X
9U2l8h8xjIneGR7Q1w5E9Old4C86zZLpQG8Oh4zkYQxqZFk1mHbhqzyr6EFIOR4NJdpVK9HE5JM/
buLpLmWkvx7C5GRnAcv2GZkfSsjYIPCqqKdNUWQvwCCTDdnyNR4+9zJ+NFict4keMfvIwFrHZn/A
J39ww1bdV2AZdG4eCIjla8JmYjT0w0VMp91EkzQirw01XJnJTHhMpsiNipvHse1YrwXpSx05HwRt
IwC4jKqsv2sqNXJYA7weXiUpHAIGyWcjjkF3+eVT7/CbN6s+oswosI9UzcaZkqdUpveu5uUZjOYy
N95VnkEu68k+Yi4ydvJVZy9t5tzgWaDiHtMWQt3GsfT98tZpzvZV0xmY1HH+Mzq04PmL+JvRDPeF
l5vbOYHdIaecd9U/yXTYWD36hsSl469q3kIx0bR0cwiuNnmQkcReTD9X5cVpMAFjjstgECODZ2KV
raxsp+xNZY0fo2Yamtug56oaZSzyi6jkByksta0H2onKQ282dyiIKq8C3TulW3dU/cb1wncdef1m
iitMzvIx8rijDLIQTojk2YIENA6JzDdx/E1p9Rrj1QfsGe8RG13DusnQctAMjaS4uml7jawJ+HsT
F+vUybfS5mOa45jj002/GbV/7Ap+H/jC251d1Y8pcmqvCe9yjQwH4iolPm2BGTdfpR4xnlQ/xnHI
9r47XFdz+grNrNllZbLTJQihEivz1uybx2BmvVW7xk3VZ3fOEojbA+3z49MIfHxjMZaj4Uo4swzN
iHmxJWX08lNnI+jOTNIBmQbMqXRWZia+eLN37HRcro3tPBCrBTB/wyP+A2ffgtWxwOlRF6+cZQuC
dsWvRgMBlp2uh9wjxK/b+TLeecm4pJ0+o7oBctqAjcWO80azV32adMF8s/KA3qm04XKH5TH9L4to
w7PUTW074jovj3mlnfsq9dpLbvnPdeDcmkNuPUBAwQLaDHo3TCk5n6Y4D/TB36WJYm3yNmOGA8Ot
c3cLLDSEYuqsLOBUZ1+iFE3ZFmxrQzNH7mDRda41UlKTDocXZU9pb20Vckv0AuzLK1FPFys4ynm0
7xHasFmLwxvh6wLfPPnaSJwhMRn6No3ogIb0kdn6mwiRMiGNsXmMy2s3M+E4K6fYxdjktxMVefTB
HIoPh/lzW0ZLIANDaMHwrZ6lgTxmTLcEULuDl79FUjOfduydHrP+JOzcX/syHCgTrPyqYcJy9fnf
gLUlx44DtdTyiLFdf4EIpnZm1Vk7u6E0KzsIgENO8giG/QOCW0T6rSZ2mbDwvcWWATgwT0AAVh7P
fnKlVJmfa9Sn68Vze6x6pJ2kTJ6awd45TTrb6OGPhAbGGy6P/Bm8A0arMUfE3RbXTniNaT45WtEU
sD2wsY1rvKndOL/wrOlrZFbMeIz5MWlrNi22Gg4GVcJmrPtp03zVXk/mdIdEK/CL5JTdTq5d34IP
UJtC292VMOs7d+7VoQSk8ACl2qS8QBLPWnHtlnb/2Dh1ve8rfAkiI9whpl1qJTqGpPOje9UTKyTs
o2q97vz5H04rxWEoXB8ZILRXdpcCnAKB8c18bizlnTmVYoUQi8xlfmsslpov41CpPVuhNH52YUly
n+NhBunwyFdP69m5jCzmCj9qTqOtTqXS8pDjSQDaoRFdOeO1M9fk8+iEyqZN2PmMj6IQWKOL8ocj
nWQfySUSIWxtvG+22JbS37dj8DF0/CVLm0ezbsAp8a7sZBO/mvoHUyRnX0vj25ABhPUFMYTJCB/W
akt5ZJq9dnP7a5zkpB4G+BNc9zGxUlZ9BjFb6HNHr9xnoE8wlHI8ghFqUcqZJ7P1vreJRwSbyMZ9
Cj7pqvc99uw9ovkqMVaosVEEXAboTwQ/I/US7rcmNHZC96uuxazoW8nHPFNqGWzcbDPu1th3etLr
5ysn6M+ExN8iN8D9VrvxtjJBdk3tvrODO5ybHN3wSINkMXV3yXNj0lS7E8I07VJAYLeDWYCXT6gL
ZvICDrbc+3HVs4RdcSsg+w4CYlv6aM3T/EHTQrUvTagF+pD35l2YleteTVfVHO9Nd2pWnTU+1dX0
LFr7Es5pf3AsdRRDtivA417F/5e9M1mOHDm39Ktcu3ukYXIMi9uLiEDMEZzJZG5gZJIJxwzHDDx9
f6hJVSWpWlr0ottkJi3KsshiMgD3fzjnO1a6Nz2y2mieiTaA/V7OiwqAHmijOCHPw3Algqc/5am+
7814n3bGYxOT9kTl2K9QFsEc97YQkj9qSO0Iu/cQXANcxMCZG7oe9PQrBtZnlKG2m1xt2yCfPqPV
qNKH3qyoTZPbif9Y7ctXdibxCuLCoWzVSzQ23xQn1AoTX9gxf6p5pPSGRzmcTrliRm7N6TPG1108
F99U5V5QTKF/zL7ZYukKxvqxLDR/pWq5nxvru7NMqKxCe1LgMp1entg4AjxNSTBJusfaoM5qK4c7
I7deCpQYU+He6lgdGbEJ1ERIUUvtQRExsybAAhYbcKKsrnSyYm6JVRohjWX3nld8rdvxEFOLFLa+
b5t83s2CpGxSrQmmbceASpzWGNYFSK914/ePU9O8kFL73QnHz5ZYqTn2ESh3KKYLxrZg3sJNmk8+
e94qSPMGi3cFSMwtjlrJHq5qG2uTYOOsqq7fz4PzFNPJb4hxQeXNVH414kPeUAQ9lqzt1vAOEcnm
34u8BHroaau5E1DHwRzKqV45w0xjFxccXM1e1fPtjIMlsZzH3s4exlZ7HVHnrOpx2Bg9syRdMCxE
IsQWCsVjbMVMpNIPvHc2u//hRIX+mHJybsC5GyvAbdckK9fTZDJmfQIJkTTTU2kipFx+084c3w4G
VDuGQtIoP22bzzBNzd2Iy2+WQKQbuz76CDQ3Ik/jIKnKi+a5ZoCTYa8XuPIQ0VPIlaDFN81CBfe5
9kWZou7UkVSPlnlmFfjqlIxe4yyFyNO3S4uby63CuLuOVPbukbO20u1329TOvUiOhuy29MzFutGY
yHEY9OV2ik0ENsnB6xbQeIEpPVqaAgsIfXo7CT7ZGJA25kNlgXLQzpFrnXgPKZCN+rtL/tCq76PA
bYidHT0K4/Ir0o4rA7uzUZGhlZTMrEyXEZoeHnwIoitMLfZu5sEoQyfaOAYlh5tNj4akjiJdJtm0
lzlnW1B5Ylt1gt8k/X+W9LwsZLMS6+VeJk08JFnmrGwbiZmul3sORiyX0HL0xlkDRWxPdG2HueDX
y9AeFqVXbC23uqkz7xQLRFaeow7auBSxSbzx3HleKS+8MdLYDIqUIR+fFuKEeSW78N3CLApsBHFA
hyMUNRByYvNrn017P5HxIYrMN8WJ4XcrP0IPRnUKc35CGOAqikrhnuiznFWnkqdcTls5PBOCVWxD
o25RLbvXOOxf02a8Oh6chaj7NGvzLq6xlkbANKzYsq7d2AdDixjZs2iYiizZyYjJdFwzlY2bRy4o
6im10sJlF1c1ONpd5wqiB1wN8Ih0KPC5wBPXGNavfa/4aKX/1HvIz/R+03hIChzZV5sLQi5kNcYJ
mjNgZDN8x0PIYSzQ91X9fGBbDrexGzGbap8k/pBJU0bBXKCsdOySqMqk5bRtFO9E9HWU+uvc49Cu
9PqNh0POc8asd/bWyE90OrZxMxBa4if5Z+n6l9FEwjP4+M/6Yx7qZzDg3troWG2SZ5OugfLtK2sZ
SUckjczhTauKD4YzuMZGeq3SN8gCToJ84O8zFhmLHxpJR33rmI+tPX/Y+u5Iy5DLZ9mznyjlNMBv
sg5JS2eI2RGoSc2mx5rQ47jDa+RNN7OTXvwIUrMiNY0UqrEA+OWxfQDtjX9ksM1volVkztIDYKyG
dJiQRCIAjgSTJnckt733qiP10AbwV4PI1vEA/1+ZzP5T+fMfVNX/781vkRL/8xT5xzquuvrtH8xv
+bJf5rfmF6ajDjJDcs29ZZT72wDX+GLgnTVtHBjOoo1mtPpLZLxpfxFimdI6fAnzVfN3A1zzi4/O
mnRmy8PlqeNI/tPA9q8GuHBJ/zS/XULrbRLXGQqz//X1xQD9u41yRGVSAy3p9kkkH0w1cOKobZJY
32IddAJX9eOkL+Iw50JBHEH0nzYshFAEJKO2gdZ1UhWN5clwcUMmnvc1mZA6Ibm7DIbBTLcd8Nza
fbepEEL7mEGghgUa/+wPxGO1lvERUUkX6i6V1mM7OvSnicHWZXiL7n0TGRC9bn3CvpP49SfWLfaD
WFkcv4RxwnYijG8yc9y5QhCvkXJGxPOx0fNtbI56wPz1Ke44oMbwLUexWMGzaOJJBrOY7hL3Sc/p
7PXJfZ4mcSIXa2tpxX3jDNj0xuqhn3JGXwChS/ObHlnv9RgG3NIfdmRhQKQ6ziRItMlxX/yBMk24
I/wPeGCd+OBuGvdpvhc4Kgj95IJiS8b5xbr5VEb9t7jJ9lirzgN+oVNdkjKNfAzvzCp3otvI+AbB
R21YvHcrs8dnnowyaEPjSoabc7SRmkWOd5JaV+7jlr+dq8zD4Org5p0x3scK3izFcef12FO1RAZ2
qg0sfOz7RGcoW/hxd8BPVd3VhkG8ZrfnaN7mPQylpsdiBvQKIs8pdMpLFqX1ekRsvJrdhg+1b3Hb
heltMo4h/42MlW4+bZQHxCrTRE3NaK8r4aNpQVnFgDm68/05Xzl6goj8J0yaqa/Ar1Lxpyz0DKZ1
PpbiA9J9LpE4ImmTAsQphl0MC5apXQ5sjKwh3xkulUyus3giUkY/O2VsXCBnDIu0qlhPVSsBKFow
2AEcEISHHi2M7Q36i0PsIJhf2AG4qqc17Z7PrJeMvbhyP5HNQcIAoEiHgW4zKcHhNYht3QqpbFSk
AKUyOlumkO99RTVB5MHWjbzb2J2P4ZCfaoyPhOtlN02b12A7uO8RbSMzNqJ14qQdF4BSO6j+yNVr
8z5rv+JHRj6Q0/aZRHP4XXLNyTL20UhWXtzRzzDZylK8RLZ6NlvtWzlLkpiMxlsj0VgXpInx6ZIO
gpxjMYzVpN9khF66R6MoNT4IBlwGUIR1mDlHl0TSEi1oYixp5hWlppynYxK6WwRJRBA62ncPe896
QJ/Bo0yUh4Eb39BLDw0jfLrOAeRGTljH9gKojPJSkjedItu1In7ickQe7Z28Zv5IZ7plj70KJZK6
74U5rPH1LzFIluQDlS/u4lHjcu5x9uDZm6j1aPQcGr680c/20gHmkpSmGfbivHSHaZ/9EEmXBEnB
IIouyy19EIp0lAPVpMrji60iqjLqcNn353DpP/ulEy3CekD0HrJ6kFyM9Kzl0rwmNZO81MV51RFz
ThhgtZpLuY/d7DGm9wVtsYqXZtilK3bpjkdGQ4epxjzIt2o27JgJfqviN9PJnJ0xfwq67GpptwGv
cTrQgA9LK97Sk5f05nPqWwGzW9x0S+Oe2VGyy8Pq04UdsBuy+VENI5FBbrLLkhbcoD5dHddSmBgY
CpTLeIBS6tgNFetdJgezuOTLICHsu0esJQoJD3r6jGnDjOiJ0UP9Ei6DiGYZScTMJnpocZrunhpm
FhazC77a2qTLOAPXC4ONr5zj7xg20i0x6iPS/uFTax9Q6t33k/84j8ltYWk8at5psuikgT7ue8ms
ztLHaBOWoXWsYWIcsvA9qp14V0eVsw1Hz9gx/0sO2RLD2HAM657CtApm5cYZqMNqO/GfCFZWAL6c
/LvTtdvQbJ0zCtgwiM3ivp7ZvIWyabeRk8l15yTFWmj8/nVt3KTmEoaEr4KPhgsolcS80OvZRXzH
8CjCjj6weEcHvtBdHko7AkifWVuLWJxNhjcBxaiHjCLBQgx6da1HmALqMaUJbka2j5KL3m92Kr7S
6cUXK1XG3q+HC3pfiD48OkHd2mzXsw6FV4hb1Hjl2o63aF7Qb6AupSBG8QtZ9Xk0wqeIgn1nGhge
9ULLtlPrULclw7FpvUMxTs+t7TxldRqiPWYGOGaPI4/EFc33YyojHJ/acILV2qxDuBAkebc7BPDZ
uZ4M9L3G1xk846kiXo1mrCuDwcQMaKpz3DZYVyJrr9m2unNwPCFkBhqISdo+Ew+8rzwQcIyKfAKh
y2MX1p9eznKEh+I6jFDPyhmeI78gX1ki0OrC5SwFjpAO00iwlkvZXCCfiGM8pip+VNJ9bRsH8Vc4
HVvMP5rN0Dkat33bINANxcx8ubC3sVF+0+P5bjBo+CxBHZ1LZDjRAr110YSZaek8+eWx0fazALo1
64drpVesamUhwSWzSzXK5KbPcm71ab6LCEodcuOjIzGVSBLLW3e+flwORN1HZtyE7jo1LAmgPMKc
4GkPWoE4D6ziA0IeRGqjA82s24W95z3Euj0E5HQtMO0qAeHFrtaouTqqq8auLDd3ncAVUDf27fRT
nuHCa2M88ACtyuWCZy6Y2BkCUBEiWEJxqEuE05LZgpvzLxmpT24UNl83bm9tBkRrtEeMBqphrwvB
zFnITUQRsZnNBJgagYY4Fe9tmZN9aZbXrqDRyucqClCT3o78Uo6katpxEe/SuFEoxgGWmxAqArNi
QVm40bowWEvX0Uhy7niRBpPraharqhlvfS/Vdi2yOCYVs32y+i7ISsPbknqMXUYN95pMjK1r94Ry
keSyM4jBxGL/o8uTl163kcN7tFyOp2E4iZhZ+s1V08zmRDie2BaxGuibKQjdEqdSVtQb6gmYcnEp
d23rwR8wOFY99qSai4e8okbpXHXoxMwulF2KZpILqTrzs2UITh2C+QYlwEH6eHE8NpATGnashUv4
wDI4NYuvVGn1lWQurtUMnfSYhhvPorzxC9LhVCkfrN6o1vOsz2tj8ny2OQkCqIzBIFx7uKlssaOG
yQB12VnzX1VYmNupYOEodB4TJPlsT43pkWdg2xcFXM6huG2mRaJXFZ/FEL53bGaCvJmQ/GMgi5iH
NNYLGwbWKgA455GfYo74S7eK6tkOdy1jgp2WdDco71Iy1tSd6RXIjpVDwM/ovKWpCOJqXHsztZtB
loYEYLmpqnZTCXHfpXO3T0PQCtADwUDX5gVAxz1esGhUOja6AkA4Oh88KvGutac39BAEnCX9k0ff
vulIE4S+0j0VZnz2JmYwRlPWB7sZxAad/vNYbvWmYz22hB76OrUq2XdE6qoNq94Ha0i3KnslmJLy
sUlY2lvTPnW98tJHdco6tN/EGdueEkQEYij/0GpKbEKtzXe80yY2GshVKzh1ucSV4GmvWq6YBeZs
CYsEMZZVmKzGxeeclNPKMnIbibv4yGvnu4i7Frs5U+hmQKjMkPFxtKJja1kvaZ8MWNGYCpn1Q7RB
CCJXeZjaiKPDZ91G+5ca8WMpiqOZCQTXnY1xpvpkXIemYd1DG9j5WbGf2fJ6LJdCQM5TxC1nNuIF
nd3WzEd5smBUrtHsLQMQlAGYfwAFgNPwMohQVqkCHJnzOemdfUgBwPS3Prf+WREVtFYE1J3hXhFe
SPgoYKJqZxa3Wb1vCebamJX3QzTJJR86NLlF/ym89qCFsAZM76bHErsSEyzMRGEgIC0IbUSCmVuX
uNvhO16JRGPmkfufDGQgMPJur4SW3CdOMW+9ea37VIkq27eD6MjzaectfvmKLIJAmWJAUoKWdyJd
ZWMU92VMml/Cm7apQrLzfLZvrAj810mxpFOGtY7NFl519QHg6F0fQLNHg3hQIoUeX5YbRkVoKr0X
L+o0Th7rounltisx5Xs9FvR5ig9oLY+g5z8SmqE5vOoENqB+9OS6IvfGj5ybZeZu+k9sWIWv7es4
bDZWH0EuzKHzJZF3LFP9FbYJe/8efd+cg0xE7fxgEEm+miNtxyl8pwnjOTNdiY83/JxAHhTMeeeO
qS/h7myM4mPpS4K1WlYPSF8+I2Cno4dQYkQeMXEdoDz0GJtnCaCFZllFEopGgFS37pjtczqre5GW
7RVEX7sZMt4t9+obxVNSZt/LKKfScVJWCleNpK61XxSoiclvqBJ10w3JXl+W8LAR0i4/lVoZTIW5
H2zxYdSMrUsNU0fLlK0nyuQ/w5ufbPKPU/X5P//99pHHxSZu6Nm+t3+awkAvsv5yeHN5K5bpzT/+
sl+GN/YX17bMBVLp2PBiF7zNL7Z2xjDAW8g7FPbC21nGOr8Ob8QX5iho+DCaQ8ZBE/c39Z31hXSr
xY0ONm1hp/1b6jsyQ/5ueMNkQxA5AzuTeZCzgJx+N7wRqikq0mD9feflID3oc9YJEburASca1GuA
5GzNEL9X5RlRxa4XIy51K7Fox0kxDRlgJ3UApl9yH4Aj1/NxE83Q3GtWlxBhtX6dWYZ3SIuXUKse
zQHXBBv/q+RMW+UGrjGkOatpSoaAhDyA6DbnziRsvncf3RhzZm+KJcIqGibiabEsS/tjnCtCVDNf
3yZfMYZpR2w22tEqvHPJVnQfWtltXfW4F+3nJunuk3gpYJxJ0B4FQGURH4DngXJffTVCSpc5DKsN
Ir9DnE7DfW9CwNUJHNwktkI/lDW3yetsTdR8HsdH1XhvYRtXgVHqT1bb3BTxm1tI7SZPwXpgrj80
hpvQnDfGg1CPRmFcRBXTUDEomeL6TMDuWlbAXqZSzxZ18XrocT5MOJI2tQh/pE7UrQk1gtERsmns
O0VEI/GbzASIXZkdqa+Z7943tYz3ba8/OxqWPd9qo68WnsX60Qs7eWuC19v55dCu7By4TAYgiGJ+
3CsLQ+RgvjIGULfQBPBnV0ixprHeDtjWNx0tzg44mr5tBb+/iNiD7XzOe0btba3vx1hzT2CiXc1/
9LVGofJOMd1O5aPEd4vsBT9LVwNGGQQypjwrg76qSbmS9Su5QLBruCh2cWURO8IVv5pcmOuOlxzH
cNS2U2m2G6Fmls2kKhxcwjCJ6fHcrSWbF8ZIqKiQit1q5eLRYR5FoWwgBMvD7ymUu1UTleEZe6xB
1jNr1tqVDpvTim0OSeJtaVks7KoHgyIIHC4R0BS9zZ4ylutKFbc+FN+jZpkPI+3wvkyJmh6ekIuZ
J7QbbIk7eUMiuX7MqJllxk3Ishs8STzlbEdOFd2K4/jiGIFARckws4sYwLBOgEmM3Cp2M9qeWDHd
pJpiylcw5kzza8S5j+iMPL/I45u1tIhIJJDpVdrAz5CL1eB0JwpcmiJ72EfsPiiCVRtI8u9OnTp1
VOS3uW+/e8P0TDpLsbPCCrq97yJ+4bfCM8Ycw0c8ERC+md6I7iXDoLfzhu5mrnHLkiyCW0MC5HR6
2HHgL2WbHkW66Pm69IXuAD1kSZwCNqr0JXQqfIzKfnWpwINyCo1Do9+ICTWYHJAgVRMKFH8Qz2Gz
TV3DWXnSJ2U6AbjrCfAFNX/FAAM4s7uwhyEYh/GpDIdonXGzD0Ck0EOZFCzUB1NveHuRZxs9LIkr
KrX0NLRnZfanrOs36P32k0W0r90cwxoBKk7ovWfjlBX7pknvSot2HmETG9MlA1ZnrDd2UJOJ2X0O
qxQaTX92RudaVkDdi5a6KGfDAhrPS8tHoixYxflaeHAKudWNT2WTrkk5xlwFbACid++gMeXSYhQa
YHMJm7RIH5tvYj+ZjgWt6yYFlJ8aRXiqTMkMsZTDg488qRX+9zAcOVonGd8kUUMQJ3k+Z/yG7rNv
oSCT0SVPJ3lycBVfsQtNzLtLa9tlJtBd3e2PMpz6ozCn9JBAUO1iqwY+NG1gDBonUw7aye4IgTFy
3dmXhcyfGuGzVx6A1aMI7fg9pfG5TNo3zY3drcjQ8AmazgAWlLhY/Jbx8LohyU5pi6U/z8xjBuHv
aNpyAfyUzbWcm5zTxuapCvDzHTmGWMF6ZAghUqg9HrkU9/8a6cleb8gO9PMHg7fRSZILyRRPaaZt
ba85yQ7qr5bPp1qygyKpI+dVOPgkwbLdLtZWhyiBoGpNpcbOM4s3NmBiZRGhufNr7xVTdXsgeMDB
OsOAUalx2rNDQ3/ahT8mXT/WoJ4OihDwTjANtU09+96IZF9xhocWmOVZRCn/Se876l8Tzbh+r3sp
qo7K+axCjEMSh/bGdPhY9Xo8YQcPgwH9fGBpDIGtaDJQrlQYNarwZapilzERS8lysMIXp2jZIMJO
aChjneqbkafhpZ5gdJvjSJsQF99hyJQ/vGQ31v3HZPbuPentTTCz6Qh6uALMYwdxthIt22G7zHYi
y4rd6JVPbtIadOmau67NeVw3LYt8DWXqpo7yE9mB/KYs3mYd8Awcf2U9aIAzQjaprJQZG+QMe1l3
Yj/xjM7f2IMXnjQDKBk5yjxJEheQkxuPwFwWpY6DoLvtYFrb896mNwDAOYBBJ58NvbaxsFnNaDNC
LPcZ6ncuQ4pmdm6zxuvWSVTvuZ/bO0uPDlGV4EtykcCabkTf5HSvMF8/syfIcTxDKNyZWGGj1aqN
aH/qAvJj4fZXyl6q2iqQrUVPZRrE3IeXsG++Jdq41+3ikPYTGxwHIpkkz6LAnuc4ALxYhUmYLtq7
5ANSI++CdAfmgwhQZGzcjg2G91rdljrALW+PNJ+zMLqpGVzgw82CxSysq+wGKOXL8hELqz4NBp9b
ZT8WFRetKxNyVbPkw+zGHXbcAkzxrMeXucoPhA6JXqAUFujjyzkJsFVsm0m9ZaS4A0neanH5odXi
zkIWLBzelSqu2TJXxmtr7RDkmYE2amo96j1P2QhwourgDURNP66Fh/du6vorAEt7jYGdubomP/Vo
Oo1N8xX21tpEWbKaiazh+OknnmrI2qHnWeee+oeRZoq1MwYyXCN6HNuvXOoARBWQtLA7xGOdXVtD
y7e+CRw0TJgJ9klzblW8w1D1oxDWR4Y6PenNZrPEVYKRSZSN06qOtrnlMBBNolMUjbBSprOBRGRb
U2qgG/fQvdrzi51oF1t0kAMiiCWjU57z4s6OzIAtPfRWt71BL4sDrffPmd6/hTqdoNtop4KEP8Tv
AyKTXu6z5aLNi/piI7JcK/IdO/3WSQZ4KWV3P6i2p2iUt3N56jodwa/t3Js4/HhGkgZifYriicuc
p/V7mFprRlou3zsiXScrK6rPVCAQIjZQua8zZcy2FP07I12klNE54bOCGWdvAe889ou1IZ/nPvC8
i5ZrR1FEQVn1704G975NOF1GNW0r8hhRPHlMLFHVEeSbjnu7Us9FBXSC+xDLrI4esphQdKF+qdvp
Vqjq1Bm8qeyCqR0YNGatuJ17AwwmYn2gNKDe1bZcFJ71ovV0uXL1Rf2ZRD8o9wxF9zos6lCRohOd
rewKhZZ/16Twc+Lhe1tJRHoUGovKFMM15aSVH/njnFhNDwY4MSmRmZr3lXEoFrWqv+hW1aJgLRct
a7WoWtuY5plghWPk8yOUi/Y1dlDBMvrDyrwoYxlJQoNAKzsNtQO4MvW3meR87sVqNmdFpL04IZfu
jtGiumWqR2WzKHFLJLkp0txi0eimi1o3xegGJuGazFFzE4NO3cps+tHObBckjHPU8d2pjZBjeYJd
cuy/q7k/GQZFQW9pjGPp1105kFRSvviy8I/CCdx4cpF4MvOiAbs3Gn0RgsZp4MfqK0XzhHC4ebAX
1mAnxR4QaHiTTr29qdsb10C+XozeHfXoTv9JxcE4cSEhvPhTQ6BDfoJ1yrzQmobjbNjWykuKaWvy
LYo8/+yABmynPKhM1qCxn07bn+ridHzTmZwRWMvEzydqC44B2B4Vf/BT3NTkF7AwYNONM2dF6i9W
1dlfTMofrV0HmmHd4Yptl+4B5AAtxEj2VXcBWoCkT2CMclW3zbl1dgOFkO4lLIMSBQzDTPM1rrw0
YGYJsM+wXyDwymUi7Eh3p6We2jhp+OZk4lS3rX2WTfwyRnEIMlkLilChyPXpMAZ5MZbku6rEl8pU
a+9BQKSMJHfdWA2R4LXxuXNT+80uw0Nt13exH7+qPr5h/5EAmh+hieVnQnyyPW/jWW+KY5yZcjXm
rKR0WE9rYAWgNA99782HOZo+4LogLAvNB0tCb6XcYaLkaLx05hv/fwH7tZtwFcMmYh+ZW5B3qpHz
ITDpL5jOF8VZm3guUg9NGFkcSZjv/zMz+ddnJjYzhH8ueNl8ZjL++4nJ8kU/T0xcF7kLOvMF7PGz
Y/HXiYnrfPF4aXzfJQEH7Yr3O7+i98UjmAW5i8HQREeI8reJiffF1skFh75vcW4uw5R/Q+5i6n8i
Adq6Z3IwoJflMhU2SZR/nJjEhahyfj6169Lm5PdzeZv4b4MOW6WZQzrO8SkX9UODD3w1k2VFrlZv
rcPOJ5/KyprAGofHfqyLTY2teFtrGElwXMEokixmQ3T2hAnGt5ONYFEMXUMbmnwOldsQkkB7P+T4
lKfotklEQF/frH2tuzdrdMcSqYzBlrQjdMkpABBkjli3YXapMiI686LdzpbJCxhFBc6dm5xQiDv2
+ZwrrLdV79/0eYnuQw3u1bMJzzEYYGao6LvGQWmDkx7+9VolLWl+duMe+ka8z53dXE3XfmonY35v
zFOLxEwZzcsAtGnn2JoVzKzz4sAk/5AJ6XgdIxd7UfOKF9U+M31jDaWCsJ8C0iX7U2EVW8/rXqKE
3sizBjT2niJGYo0SMgukWX8vgNEt9IGN01ubwlXljZe/Jo7ztatQaeD1L1fkv+AfbxyEvqhThqo9
o1IFgogsQyulRfzF+NVNH/t+OpBaXKxHJ3ozsTAQqWJOEG45Rt6Z/S/5HjWXdO11ix0a6I3k1m+i
JA+gs61kRMZxM9jAKQrMCEN4E4ep2pmM0eMRfY2vSevkm2GQw0RAVzdIZD2xPCF1cLaNdzNKEPJ9
Pjy0GDAtUfs3nkMjbcRoGsYhAc0fQx9RUXfMTBuXSWdirADGtPUsFqqllba7sOialQdCFttkmp4T
fezOBku1sNFmto4gKqZyrHawXJDhO9ikhhhSED+EOjYRIqE6f9Zj8ehQmAVJZDfbyL/xI/0zItby
Ir1Bv5gSojFJHgeXC/KlkvPRtGrnyPZ92nR5izHH4Uow1EOVItTJEm7BgU8jozCsoGuoEs9dVNbH
aR5x4dYmO26XhR+ayH6PpHNvM9c+dbNR7OueW2kiukS1BNTVoY610OvuLasdbrtEPrWD9LciEtkO
F6UJoI7o+GIgxkROzmkM++wQZuFdUjG5mqb6MjpG+nNk/OL6ho/6B+Pyb8zWn2Vwv/3j//oX3OX/
P2oYGYMv/P6/ONLf8rfiv96Kj//axN0/ONr54l+OdkbehmkgDbcFM2x7Icz/PAx39S8c3xjODTTr
2MAXkeGvw3D9C3+CT91B5WiQi863+xXyqn+xHC4LX+jY2wkDtv+do91nFF/9jMw5fPzPf/Mz0Q/Z
CCn5n42H7c9CRqS1CrOoYQdGEv/okCa7SJkrx38kBYs6OzGCbHJHLDThYxyZd9XsvLp1tOsAbA0d
enctQns/P6edw2MqtgaEo+QMYOLIFm09MjSLwv4iB/1ZmZx8bUQ3IXYJI2tMj36qBXZWnYzF8I7d
bNCCkEQjn+1iltR7W2WH1LEQZYircKzdoOw7G0GfvSDBo/eR7fFUYY/K1IOnVQ8zSsPQQbcmS5jz
JDq173P2MEWgwjFGiNFhTz9cXNyD0LMQwNvXwh6fKzK6qra4dQSsk2naZTkq8hp2kRk+zlOGxyy0
H1l57+shuckJll+5EnlPI2j5w6Fn0QYzK3KJqWgo7ET/ra39R90j3NLm1xbpNgNK56DIIcXV911j
uQdT8WwnWfC7p++XV/X3kCODJ+LvP0hXJ8qAB4onZ1l6/G6pMeW12Ui4E0Gm1CYqUEVihIkGxbRy
uoE93mDiQyQ2E+yJDaPn0/nrH8D+c42wRP3oUDAd4fyUT/Yn3nysfK9kqBwGFMZzVbEx7+rtqC+6
VqwKQSrNGxsMHQHLmP3U/NwXsXWmJKJlcSyc8qvPCSnCdnZAmOOoj7culJggLOfzyP63U2nK5DzS
oGgxyZobIpAhfW52BfZMRnDYSryBADkLTPeIor8sQ7EPfeukRgLA4QrrQdeY36GoYm8f57tOj3fY
nZeIFePFUuYpdMeLl8AnVVwWpaqin5M8/3OY/ks7RZtz558fpmvJQRpHb7X8BycpX/nLSUop7OmU
oa5PBYr+G3n3Lyep8wUhuKnrxCcK/yex+C8HqcVB6hsE8gLc4NAkbOO3g5Q/YgFpsL9HGGAwX/63
torsIP/4/ukuGXD6EnjFa2Db5vJ+/u7966Tj5nqeTDvDYVLRpwKfeqQqh0AeF/Os1EHMO/5+0FPj
iFpFu+g6vZiVucNtq+nvDHBbvLhmcpJmdieN6mpCfyL/GraRqRGE2OJc3ZRNSlKyEcs7kuI56pqh
DJw+FJuqeKCyM3ZqHNUWY7C/G8FhoThHe6jGEgpF88yt8kSoDIrZ1HB+Pn7+83T/n55urk0SlpeG
6a8eb/nWtnHzdw/437745yfcg0Cj67a+XMo8TjRvvz7hnv7FFGLZneMq0OkT+ZNfawX7i6FTYPD0
+bpw8UT89ogbLot4Hkv47QZf6rrWv1Mr0IvQUf7hknEAdfJo+yYLyaW75A38/UNOYGZPaEg/bsdO
IE8T5OBFXVGTMoAYGFnlVzXVxPQIozzIW6OeBEV/0W1hO0YnzazvCVVM2H0ZyROOrLtaDtZlMqV1
a2vjem7q6toNA+Dg1rsZyDc6jyisKtOwjjCZw206/MD50WCHnA2+JY4joyreM33GNmZT+TeZidHZ
CyylNed0IM10tMdtKJJnKcq95ryFM7GtUcc4tr7FknRVUDIDW9PXYSEwG/yYRCLZVXpPdYjohxu9
hh2iqV3M9DrsFrvmzAedT9FWoiArnTv2VSFp1kxYYPy9IqNn2/utGynkM/vFzmCJg9aSm6K4YI61
VumEuE5ffKisW1eFhc3KZMYqm/7sGe2z9Ihbiedx9b9JO7PlxpUsy/5K/wDKMDvwygngKIoaQy8w
KSRhHt0xfn0v3srurjJra6uyfgnLvHkzQkFRoPs5e68l8705Jyyqqmo4juhuTOWQToJs2jTdM922
nymjBErFa20m6oUQQhHKIoAUFwXp2LyIBqa9LFC6cqGaTIbpJICwR2WKcam0fKjo+WfBtB/wBic/
szSPgN4BlOGCnhnEWuR1piQhSF7/ZhZ8Q6xaRZX8mITBtwMYObThlgv7h1fS6bUnT7bPERLYYx7B
JZrn+qRHLonGbZPagMtQlNXuDJKIABc8DMa+PJ26utgRJjLh2TU7ZdUiiC1CBI5vv9SKPEQPHPOe
cqXI3/prIE9E9ogccaBduH6aAo4RW0K/CERhJYAJWxrZEUSYJvE/uq5ZpXn+qdMDoVTjIZfV+wA6
6AbChZ+ZV4urMk4C/FqKep7eT5TNiG7EefrewzvF+FywrUtAMvq+T4meHcCq04dsC1SDcmzpUgOv
9wXxr8OEE1gZjBzsiYL41KJEkmjw6sEyQkMHSm0m4jTAVPni5+PZwtUKOrB7aXMiVk6Z1jcRC+a/
PvFw+nwuN22rbT4kr3hCCX/NLSX6lPFjm7bPDDnjPfVhVzezL4IFa92p26Pefg5xZN+6uEjXhFTM
QFl9fqQN/NVGLJW4lM/7KGJ/VthKWw2gTDYpQeI7lAy5paWNWy+OxyNRjUdpQ0XlC0oe5SKHNRuo
aGVF8RKWS94cNHh+LEsnmO4oyQOJYgS/Ah1xs3oFmwM7FPGSn20BTDdbb0BRloVFVfxlZWvuGO7H
ayLtAzUL0tNx99t3I7VK/+TzClFkRLQVpeU65WN+nevjtoKHX9OTBmonN6oiSN6YrFcGFbrGw31w
2htxwFsfdiIBVq2UzwQpiCK4YyhqYmtFOh5t3qDKS3P+DPdPkXfpLUIK3yU0DRICsNCgbZ2/IFuk
vhf+YZb1VZ/5812xEDxLm/chAfrNfOKdPW+yoqxVfNDU6HGT6wH0xoo/QZ8essh/8qv30h0JbCTZ
s0V/eIWhmQCboKpkmpNGpeskeTAIWvWrvO0CSPSftaUdJ3fajTPJODaGdOL98lT25mHJrQd0vtpa
LcyblYZQHADFSiMhWTAXZ6tJTniqu9eFNXPl7lNKvBMHBNAsIgm0eFglw/jauiAejBQZqSvaBza5
8SkpWBDCYWnCJgoKGYFZ8MdbOQMcknznfNE/sOSw+OqCyXf+skaKH3oNcZxnG1+iIzbJ7umY2NMS
WhClrRb7dOIxKoqxA+zrIr7VLF+O3tQ/ZeRUBXHjRrSHXIjy0jQ+jKGMKMhkgxbQlkjti248WYX9
F5zv3tPvpC0ylA1WWZW4R3FfqQA/WcGHqFZp8m0xR+MsX5XsGGoAZKSt68g8Zb0EAgY6dLPAFqD5
ucvgvcBxwu+cdtcMbd0G0pG3i6rl0PjFX683b1XVfHTD8I3N9tye8WX/7WNF0Uoi9G6Td0S89WJZ
F8PDmTuygyeTju5kLDz2kDyzYIWOZ0JFxVENBn/zTLF7NxZ6Lz3fBlaWHiEwKnrzYu6jOHqV4CBX
vcHsMYoHlo4q3ttxegAjbTGNjL6p4/6ME2kyEDJcGxEf9TVTtCRvyYY1CgqxJ8jfGt0G3DR7ke/F
IcPSk1/xlvFXJeN+MorX3DBvFi8+pAt2WGAp1gRr4AzjxhSVy+8593tyyFQfYrKvdQT/AYw/Fi7v
JV4W+jfkcruIIZRstJVh9K+ar0KI9txkTTxD/057ybMd1/1nlAbdIfKmo9BafyNaP93Ao6RpMOiX
ucpZz9pkxqoktc8LCxi2MOTUBsfZE5A6FiDPUdxM3zlh4ZXtAQpoavvVSKpuBVUo/mOLDd01YisX
xWTy1o1uveq8ZDoyprwZsxb/OKVx9GaqPmZkqZ2uqQMdBOvQt/OqGLXx2qh0DlnQisCHKrkvLKxV
TpwNwSKWYg0Jh7xD7VzQjDgXo43si8W3f67eI+klzwqXOuPSeKflfFYIs43CwXCvXgvUpY5qqumD
CZCgqryt4VRFaGf3Gh5IzqaFj9BCPQ8jY2w3hlNInDWlscugSOzq2rVDcmn9Nrb0r2Q2qucp+cGC
iwauqxGxTzq19iKxA4Mp8C4GY89KINoR9M+PIM70UyV05LUjBUQeVNZRzMRO0MsjMCkpfGr2lbi7
Dz/f+hkWewfWCkRpP2ihDt2Jb/9sQq7wg8yqb76RLkx7IP2r/jjK5rvP/OzAx9w6Stsregxz58f5
V9n9mREePEEF4/M6P7td/CD71gnJ/YwsBKn0e2R4l6JC6i7jmx5TEuC1hvlZogvvHP3qOMUfK6k+
8zZBgpO1/brpR5LggNa2cT48ma6vPRQSnL/fL4zjoeJpeteDAtO/GSkZyxTW9w8/IBPayiNd8144
PZ3agdcEdDTBtvg9NZsOPyQB+j72Nrno/F2bWOZ2tJHK1v0MHNuDJ6Ey0HJ8d7SjnFXOLKI2tpD4
TqLPu43ZNfl6gE539BP9S1ZLH9heXx+VH/MoY6GOdmja+KbQLrkFiYPwJoPhMn6w3VMnTWBkMF5p
TIkTH2DxwY3jHdZMFG16Rr4rcte8kISxxRfx/ZMq+sd6rm+M0nfEXs6lJ14dE9Bw90UWb5Pac6ju
2ZHMfeeYlPPY0MGsktgfFFvnnzQ3qOq27bNlVCjXPFes057CyWJ1zV4myrua9ry1JTq6ihIRzKb7
XNsujauvmRz+hvhU1q1FNWR6ahcOe+0YRRcC/bduyOobLCp5qCjV0EuZjJ1dkk7Fcx0/W/wjVKsv
FBQ+FuGNB0B6CWFC/w+LrVBkRvnoLWbBslQWG1OVkNwHdOEd4uBtWbZ96GupvxaV522TIXoio+9e
+QA/WL5xqUd9eB7i+AIzVQJQ0vuHzO+H7SznhSMss7e09SR4rL65gO+taETbMWmeSruquviK21l/
96viFCWDPMMikWdoAOrMtv6bbpq/nXptQ1KwfcQF6W6LaSSjk9cIkng03mLLcdYZObZXlijQk8vJ
OBgawLyxf77T5wkFg9Go5xspqQt7Xp6PGjI8Ncgfj9d7YzJnQy2XspJq0KowAuXczuZHc9bN8F5O
dLMWDgz3+g9cQbplQzrRPPJf/Ir+h1smH6Ak7ZWzqK2a9T8kJcb7qJ+KdGYTDdKdV9Mbnu5W86wy
SVwl2OMnPbrqqX4ZVfMS+TOFbvtsTJBqcvp7NI03ZVzB7OruZTcBVpRkVctHEitgvywusag/WTtu
+FD6IWrVbfsB4FviTudKh6S1lPFmZg9Dce5spuNv1JQkdUT/WpTTyfNsteq4IOUEvQ9pZf2VCf4u
vAxB2jbQKhl9cNaECUx2ioOf4W3A+Ik19Pt3TZPp9dV30vgkvSwJWhajK0sOPcAIY9gyO3RXjuzc
DfTslfS9ed8nyQaqH0mLyN305uJdNBC/KSXvKjFeEKJWO9Mdznoqz/L+gRmZ9dkXNa+kxWE35joB
NeddIWWh/oVgidXKqoqADLflzVICVmcdvd978CJ2TyRcn2FAHwo2ZqY1PnHySwJW/0ApyAFFDQcj
Tmr5NAJ17D9UZHE88Elj8P7/0/GO0EytArLjI5zSsuyGwvTRblMVGHUOdnyCzsIBnmfJMrhBYefg
zQlRswI8pRN65l6oZ2ekrU+kUeW7LK3z9WKLcufxcD+4jWwfyo5rqq1FdJtjotIT5MEr0erxDiTl
idOaI6DQo65Si90lRoiqEMO5ZhIsiMVkNX3Hjo+soDR9DgSxC7/bTq5tQ74YadR4HbMSOKz8LavJ
PSJMNwiom+ivUm/Drrm5OfdfOnP6qi0YOglKUHwc8V0Am7hvzbLcqyj9BT3dc2t69UPhZw9Zzk8x
78DhVE02aSPifvYwjxub1BV5ZmPawSDi2dXEdUhLfuQC4J4R8ID1MyTqj8E5Gqr8smzVv/aQW6Rx
ZkgxMy8Dw7oMznPn/oNm/RiF+TpJymcTd4q8nl8zh9Kx2SAhIChIH/c9ikovzHURSoP2iTtl71ns
CtraPry9pT+PdadOXh0oz0GDMqlLhKyLyNwQKFDfJwuQFnID6Eh+NWwR82Zbux0ved5ra7MfZchO
oWC6zu2WuN+wjzxrH+VkJQdmOjTpHb29v9VPdUzNkM4VVALgI3uTzPrOI21CXbhLNzxKpmfNKf8k
iQVWT0ve0/s7syWbbAqDmllh5ASR625baDI7wHSwV3CI3C2r7GXXJLmx0vVG++rj5nBXSbw6jiGQ
9In+uerIVJnmHJYaRGDWLOMh44qLAKkIRaxxA4/M7mjEHaV3Rhftks9kfYA+GpaGYbyARuRDptHu
WDiV/cF+NGxrQ4PtMrNEj2mzWl4VgRQnHT2majqTaCUnnYnuIvMRXclwzBaKFZUax3NGix7r6kAF
OJpPNQhZEoQDJYyR4BEMWQAZjnY2nOhaujMgwKXyngon6bYRbe5dI5LPlAXptYqhEFF9LN46ugHr
kuN9QJu82Mp5dE+mwT2X6dlnwwF+ZUcqu5Ly6vcOKX4C2nkaRG6rEWYljTjNVnp0eN4q3aHbP9G/
a1ClxJQNHnRL5htE7u1JmfbCR0GLd9TNzojOD1Au0D+Uzh/Xr4KYN0uSF6CSKIUEwCwqELWA87uy
aw+pXhR7b3BIT1jNaQKOt3Z0L9pWIqFK7wdubPsvaWICWYsyb+Uo7sTZaPZvfcWPpaZV7UcxjPvU
X6q9SVZji9f5uyROSolZ8uZk1+hvu5L6B9c3gybcx5yl1a5bpBuWjDL5QacxOQJwlUn5UA3pHKAJ
ueM8DXvf4Ufm+MkopAVnF7hzObygG5ybeDfljDC4tXQrtGmSZ+IDW2mNmKhv7+JIW/hgjcl9+Bo7
7cw4TePsHTqbFOF0H+3hVwpTk1cS/MCPN3EvqVUmVkDyHmIlM/CuHErTMSfNRV6E65NHuLset66b
U/gFjbtbiPmtyIjpq3jxygdmEbeC+UKZ+yXFz1xhDmoEnkLU9ZVuI4lyooHTaaJzXLBUGJMk2ZYz
StbE7kCK1VzSUuW+kj23QpkyFfASWv5OVvmnjtFMjC0njOJiDGzbfSZgg7iWn2kz24I+m5/KPmMW
sYj0mHiPBj/VT7NkwKf5nCStrnqcxuIQFY2BVoGpEcxuYFpZe+toOB0SK7JD6Y0fypzUUfWjBa9r
9rBUUe9VpfFK6TQW8ycCLslMcAxUIridQVpe2vwZdAkm93zKKMy22omcJSVJh+d0nJ1M1WSnhsr8
imNIHGT8vk7FIAGn5tk20h2Kg/bpLlDINSd+nO37Fc58oqe8TyEkvsdqHnaFxUfVvOQX147sjTC4
6U5djNxllj/Uh4xLM5ykod8yAdVhcSULs7R/mFMctwlu7SmtOLkNZYkTIengmgBGdcwcwnKuqavn
e6EYLbSeZWdQP27QC3kJB+SOemFfAhBxICWe0my8ZhrRCRG17BL98WmManOnKL9Ust1VkUDXMyc2
M1EwVTmv1xiXTxh7PtHh5qc4mr5M3UaXKY5dP1GRyD76hWy0/7em1bHV6+Fnuntv6mnKQBGrY1UU
HlnynW5zEO7uQbw0svkrexTp0vel1652VeubTkh9Y/VqAlqRHe1qfJwzPnbNTpiMmQQySLu/iVx5
1C6YXtAp29UWeoiSx8A9+Hr/4lNr3jQj22pTPsVJdihiHwWYpn8aXKB5S8ZPqixPJpDb9WKRYh5c
GGed9g2Mtt+6jLHI3BQBQR5i9w8kUh8MJZkYKyPEsqnCJJGBWP42kuqwE6f0aaodFFc9jGsCxwmR
mfzOj6XvkQxO0AlBGUinQeTKbwIkd7MWyPa0SNwNmYYdFYO72mAg2AtfzzeWreMPX0uil4fyQzTa
VWRN2E/VCMqjYwlVMoDNNdC7nQXCr+NZwUWPqYf7R8b3LoChx1u9w3DYuzV8Go8YrH813ipyOaeM
hu5Kr629JqtxlzvFQ29HR2Yw2Ei+k+Zv41OKxQ5+ybXfnjV/62KomoAtry0zfi0z8UadXjtmbrOW
VuVs+KM/l5qrB3M/hlttcuztseTD1NC2chmMs511F8uOvtN/+m4N7Oe8YfLOHRegNAlKfqaG5DEH
l0lxokGmJGe80MibM6nJjRTzfGjvv2RNvDcLbsgefdTyXmAjMX8UUNeY625MsvGnxH9zWoIOJetz
7sXNR5SxZDbFwMezZ35TFENbCPz62PlIQqT1OA3sv0uOZj2jFSoUpEobbyAs0R1oC3JH9pYOrgPp
U+EAiGyy8egu6ofdOVUM88XXi8++mQ80WU5RfQ/n2nbIPYmk/jyfE3f+iBxUbiY6Gey+HAEvyvJe
FyN7GqYM5n8nzlM/fs5tEWST9+7a4ppMu2Lpr03zN4/uhzRAbjPajB3dCF43fS94paHs4txd9L9O
Cc1a4tcIIxpxeHBhQ7UJU/aM50fMcHSsuU8O+OhWvHkTQ3yVzSC4KRbuZgbDGvJc2tuwpnkQNiZB
ufQ31er3fGCfIsLZfu01wW8G122ZtrLreUq3SF8GyW9o1/GTP4tn18xPnmreYyP/AM1n73SVvZBR
oNVGabkxH5cYTY3FLf3Y2uOXcry3cqzfu4Vqoqo4idER0XF2o1xFqNifbJ7wF+aH0oAKXY08DmKE
r2ROdBREm8x98Sq2S8rBsJs0xsbrgRpR5XgYRq3aLR44Ls+gVeJTfkBKoI0XvWMiWCvupXGBN8eh
8cRsj6oVAfITo/fpufOfcrvQMAbb0QVdxLtVOOYbKzpY4LH8i0vS3uXF+B0XQFW0NP+UTfVJRT9/
pF7B6T9r24iAyuheOuROIP8/dcOreeFCAKTVc+8TpOhhTMtkXIIx4YfG8wmZGzxVDwUVI95LHBa0
vvk2qBOGfq53W8Nos60o0p4yKVcZAh9gASzrpe76N1mUHyhQujXV2XxlVT9awzEN3AnP05xxpdCa
bkVpkfcPTI31P7+pRRRkPWdDeymglS6eNz0kZsun2ozOoaIQ2dyLCwmoza1iNRkudRrKeDGJ/blB
p5X2EWS1Jsh03G8Bebld+GRmn0T2hWGsDd3lkckOL8d86VKumUOvnVKnS/lQJtKoqwEmWPsK5Hpb
Fv0W0ArceEu7NLnxWDmU0+ZuPrEVyc7TXG+5rhnBKNmxOLW7m53ZO7bSOdEgACGZiPGRluKlgBYQ
TBFBTKb4r+aoZY8OyZa1yJuLy03p6LvanXgKkLBS+TqdFG7PzN5VLTSBjhMoWmg080lNFDxxq3gd
2ZQ9Nae39rwvA5sVS0ic7K+aauhF9w1XUTJeZXS/9ktp8PgXu8lqwlaNxnudZXwo6P7NdUHANwWA
lFH2L11dycPYT2agq5bZVKOf+eDNnqjefWN09TcLl+p1qvevY4JtcqOLolmXBguJJr4TN1KPhijg
otWi81x3I+/XjwQzPG6icoigWwHZHYFcGKKeXzrFuS5PB8TYcH0Cq+WvWBPegaHDCjQCOcJHbV1s
UfIdGE7J1fRPoSrHnzy3T4zyo6u5UJ4dGN4jRXpotCU+aAdZ0g2AJpxukZQvW6QaAUBop+DGUAz5
ozmMeAt0LmgGDam1EvrvEtfEJWqWBZiDH3qvy6+sGV9bqzdOnW91q6ExfmVDw8hJgQbBLz4oVlYB
te9XFk/liT541xR/9EZ/ATO3nbF6vInIfCWqDHJv6hsQtT3Xq7bpDyhusaNzcsIyewJmhUd3aE6Q
wAWt7hjbUjh0/a2m0XuW0nmRbmuArC+CiHny2WuqY1PZXxMu1gPItuK65Ic8jaxrD/6MEaJ1sAd/
xJMys16Qtr+R5AW3bpYzPyFPyCC/pebStL9ePf1UpW1sofssT9QJ3gxfvCJWXK7aYU7wqkyyRyLW
vpSNTsv45N1ba2q2MddO1K8NnvIU1ZzPGEPYemqK38mtOCmBKmv7egxqS/0CsWAZWXlVAJzE2aQo
7dczN0HGaugQfcAh7G02aVXdXHA7gcN2ZLWsW7yPK5uPtSDGdoA6BJJDa8FaAtq30kxuxlRjqKkA
MHQHhzz1l0dZ03ER8MoYMNo41+gamtEKUd0F+lxCMouh7VRxA06J7FluOG3YKxLmABQXHBUckM1v
BfN5Z0x0oBYHB8Bo+jzHHVZKsFSrncM3fGU2ImK9NfzY/kRFxkup0PsQ7Xyx18S5srG4LvFINXGR
obIeLK30Q72d5Q3vqh0Uql+OxNyX4qfg5/7Jyt4wkjlrX3oHkEdlYNaUoI3ICrus6HDGkWhHCr1f
qDit5yl762jwbDRm2VvHc+9k2NbcgFQDf8pqOtViYuY+lWYqID1FwdlheNFFYWmgxVrGeEtyuzs4
95Gkq+tHhg+sxrBcGznXdkeAoFNckleN7X/14Fl2BmOoFonotiPax7WM+shCaXIV8UPrN5UeuPny
u9yzDVFmctmNwSMRalhNDq9UN4JURefdkoh6s0rnwEnubzPAECEIaiMFaN4Quk+nkXUTTaH7vC4Z
XwpvOG/1ksKmNEz/QLBhWjf1fExnm9Oe0rtA9K14yQrnm/4bQfCUDYj+FMfIBspFP+dl/qGp5rVa
qCb2PbmFuGVo5FtIZ/GM1BWbPuvOyKqI50/FSyYVwD9G32QKdl6XwheaDUTHhfiEsWy63aa1BaNB
8hq+B4NxLMqBCgHAkrn96hHWIO4owetid1bEWTd5LnaaBlRP8yF6CnTrHkXpdSe6J2d2ODYQOlt1
hv9OdUGskrZ8ub/3SdOXcOpHUhvel1WxycuqXK7wyD41uvXll/nWMntacQk2j0mpx/ruZMntQQva
qPgr5ibb5rAbiFi+2l42PsZZe3ZrfggcKMc8ABQnLYaCjf7wz48ZDGadL1ruk0afN7bgPO8XU7ar
c4K44EPP5aCP4dhF5b6YGQ5Pr6bggCIb8OMyZxZIeyBO26P977ce/nQp7NvYDfMm7+eOA/ZvuTBm
m8CZriZLx52Zzm+U8Ogn62O/me+G92nxOS2leCEZmB7jIfLouL2zm0eaOSQ/gJjFXQDEQ2NmYZPp
QVTMLofJMWwXGZ294T2dHREYJS3TaODAQZ/BP+VwZ0ydsXlC4G+lmqHa5TOZByuODlpsf1oGvRIz
s7Mj2yCwOfzkwhIwEvTpPJ4to4m2NWP8ozN0+VmTU7odhmx4w10c1GAmYfzDDe96fde2XBnmxjLe
NV+/og/wtiXIjI3qNfkkoVzx1/6KEt4uNkOAB3ua+LCwDowL+2dT+ZfCTjQ2HlMcFKJ6qmdLHvw8
QyRnpiwjB7E8cNK9SDv1Az3P0iPeorUfyekp0RDIe3VygJ5Xn5sy26A9V1dFvKnN03vLWH/n/84H
CsKkbezy9h97glK97De2LaJDRwXuvPB8yU19ZIVvoYzJUErZNedJd5nO//xi51m/9oDFbmfIdg9s
7uBPqie4496p85p6rZMpxrzIKYkqeWDxGIDesjzOkf6i57Le6GNToW7hES+4awCZtI7SbL4GB5MP
VA35yOAxUIMtzn1VxEG7KMaefTyS0VWBvtjjTVYMREf2YVK/cBNIOGPzlG/VhsqvcbLy5uYn7nJ2
YrNccwqBdKsmIIi69eOJITvP/JyImUe7AdyhqWOYrcppaPxjAzCM9Fy35TmlyboulsXc+JISM6Pu
aYMN9GDYnbHF96Ff7bpv93gFoUphtCn8Mv2pNf91YJIK9juJN7I166BH6U1i0ztIFav9lPqPSVvb
QWOBDgCzNkNQY62JUawMxQCas+EDflhM62EZALpBneefAOofWkGX6D54igayCmUOHVUT8pc0grlJ
GZZsvA4yhESStLU54GyLEWBsnbMEyae221o+0aw0ax6VT3ERTcUhy+G9WpkOxaGL68NSB27qpA9j
ZnL87uNqXQx9+qClUPv5Zr9luiRSd/8lBc3WKhvUgqWtXSUGZqE6JayBjzm3xZcmZFiQYgKMTkIg
Mc8lyfWPaI9TZ1onGPSAAi8srxwOPZaqQ7z3VCGz/IPDbB7mczEAcycHk3GPEFPs8tmzTBTAnI2L
Z32P54oVLsnuQxQrFLldw0sr3guiVDHpp2eV8mOCjWaJo/hrbs+4oV5InORM2TPjzJRThJrfDVi1
mkeADuJhmhz72pfSDiRigq5Qn8w95bmqrHTTx+2PSUSXpRYw8zwlh8IzpDmDt50eurzaMEvMTq63
+NBj5MINPgfjMAGDjUXEnS4TG83XRBhFLgo4FXVvgh9s8on4Xxql7xwrXl7qPgNloeXhpLM2QFZ2
RWCbhm1bs6TNMZNZbadxyrfp8qf9uetNm3l4cUtSTsvSkAMyHCQerjNvrZ4jpjSYopVLzNwEDkpA
zelczCUzrgqhEKSDnK4ri+8BfNfBa+PyFR9aRvaksTNJKKu319xKWU4tfDWwfw+6nEhDWXz3Skdg
rscOT/0f1JcAbTikajgDbrlpbOb3cUrNAV5GmA71rTZcGs9yeQdwVgSz1WeBWRZ/mJxXG9+LqsB0
lupsMsBWxijZydRz0OlNuWmWhHVjW3dro1nmC6LbG1lHvDEQWlrSW9ww9VMLZMHSkv45W9pf51FF
qMGzxLlmHYAhWXXdM7Wpv1U67BdGfy5a+9iZ5JqHaAw1rfnVOJQr03mjUtOGd+UbbX1FrE175TvM
PQzcS0a3MkDVxh5Si964x50pWwlYKuMmZy+9w3o43/mb+5Zl5FzV0cqFbRz2dnfujDp5aIVzzuYI
8THvuq282am7y+tmIxPaZyBDjrzCLcGTmXSX7a61vsNSlYeFgjqrhq/RL5l18vm5yIyXg6VnUgwb
myXk2jOIcElPcjgkwdc5y0mHIb7l6c5cs6D137WQmXzQgqEviZfiSOU4mOM+XhA43nt+JrfpBzdn
IIS5WybpoTTEuz3r2MlrVW2bvvg178BKLSKaqZnxNV+q9OT6nJJSorcQUDDrki2ybwCNA6uak7Ch
tT0MkGN7Ub5qgGOzJf1bLUZ91OZVO/I5gMhPgupOwmyM6Bw62fNcoMqjLQTtEHEjkNZPX2UEJ4vx
VLDFGgCDw4gKiMff5w60RFoD3sgwpIhjZy3Iyx75ClpG9477psjSom8x+vrV72zuSt8AAAEq+tbH
ZNEr4QKz5QmMe4uRvm7tSnsgHeoN2a4D+bXO2wkwE2HMJKUeyjd4QziF463N3N/J+aqYjhVzB0c8
878thtv3fMGPPgoNi+7w5qTA5Vjjgw2OJIbFGJadIxI0Dpnxi5/7sCwOIINy8iBfuuN229u89HPB
B4jZW8vBmy+tkd3ZtwCqvY5vp+RQ1UA8LPPqOpqSrMhu7Ns69B0ybraqN5HTv7RRRoOyVF91XWLf
8HbCqW8cztx1M6flmR0mJ2OwOoi5mm2ceKcsi8xz7jBTptYYFoXPqMRv4Y+19xd+JJPmSI6U7CYK
LtpsDxch2HSolk0DKeUWNtNSz4C3BrGLB/dmpR/DENnHfuSUj9mcnWEPNzNyZg7tBlyVgYyuDysH
ILq4Fq6VfHY1RrWcPI2lnLc+6z6NPNrpIsbAMnfRE719ol2ifo2ZHVRuFvpJh7BU6X+te9LSSJ32
jweFtOvpxcYYbTpuo/nSkP0q/NDjDrBxHX8Kk8FjJW4ptc35Bm+MpDjCspwC6QwO43YGKQzxrRXz
S3tro1paj7gfAHvCS4GfRO1X3jXrAxK3f/6rGbnzo9XqjIgiaOIVmKC1V8HEIJr/JP0g6b3h22X0
Z0LmCh3LvE26c9SQlUFSVk9CKIbE3TFtWuNoNP5tzMsqcLuRwhI48q2lk4dtdE40DNAdSqGfFpcM
HcKb5gy/d3ELH6Pc/5egJmx7pC/bhXUWUWBripOpD1VIUH7lRV0XUkp7c5r6Ei9gTGPmg6CJ3YNj
gEMcFRsXDRCHIKLAYIOPl9J5GRbCYwb3WU3+pghhz1VzNi1rP6aG+RwxsAOpFPOwn6rmpY818mCt
d3TurtVZZeWDU5HJnpdm2+qeF865q+0ji4gRVUWQQCSqHE/3dklPLcsk+7oU9fiMbRnqFXTG/Ywr
asV6lG/MjLCUHovaaIxV1lbE7FfjELfKmK0HqrwkmQ4b9P4LmcoqSNrhKbVhTK6kd+bKC7q2uE+L
Zjan/5Qv/ltdlf9aZ/X/p/x6/3L+d42WVu2/vry7zPg//ZftP5CBx/6nm28/si/U/yrq3//N/+r/
+D9+/iuoAsLilm5SNIUwxH/gm/7/rK2cPr8/8//UyPq//gb/qq5QS6WuarmG69tgGn2KVv8qZ5n/
BgJSp8mKBYm2AJ2SfzVXLPFvtKYMW3hYle/Nrf9Qzrr7PwShYpCPPskrW/x3mis0ZO71x//Tc4WE
zIerw4mf3sx/bKzY2GBz1sOQdEZCNKyi/Ds5trB4n0uKAy3EA1aMbPmvvPW8YObffph1DTi3wyde
4yesRFmlqLVF13RCg+YRn9KNUgLtaMrvhmK8TUDnfzJ3Zr1tI2sa/ivBXMwdG9wXDHCAo92WZMuy
ndi+IRRb4U4W9+XXz0MnysTZTk/si75poGWlWCqSVd/yLh2auH7X5IBWW+2ItqT1IRFheWVFMv1W
K0QWB/caitc42nueREwHVgLr1VEEXTEo1sNJSagszXK8HfelShJZIra1wOgLomlBC8wyQTjPpaTy
1lHUykcE1agiazhUXLR9nJYzv9fCNTLVeLsmQm+rKczIzln41OI9Ol4px18tQAScI9Zo7q3Uycl0
DS066xLEQAZgfvIEAik6S3GWq5DXdKVHPz/MvEsnbcXGQkLsqSBYjReOrw9ihiYa/kxJinUPVN7K
2ndEaKPHmtY8hobUnWMgpJ/HCJffCo9jOrcD9TrRXPlG14v8SrJSbzeAY1i2KupAZYuLG8D0YdnI
UOfZRXtnZaE28KnPjBz6qCsWvkKFb6ztJcA/1dp/lOsYFoDsYlm6iIGAIV4QtcNaSKb2KbWdaB5i
DDHDmUsvJ0GbJKQjkpQ/qlEp3yVeDQQhaymOovrrDO/JbbxbUSh8y+OMu+LnB1dF2+T32FaixB0E
6Lr1acnpF3pNe+v30PLKru3OaN1iB2liJ3JrI1zZIy6Y99G8zdXqrnd9cx+CBV6KpI5nttwYCywM
u3Une+Uu9u0AgTEjREPb1xTpfahhGxyiH4mZXiHQsFcTWhOtEfXYbMgjxwTfunvHs7x7PxvgwYQi
xJdY8+2pUiPHBlqpuzGarKWto4+VVLuS7Knl1vY2EwW2DlbegKQw0qgn2VcSx7gwCaoue2jD7pSa
N2m0ERXg6wKzlOR1O1igYJKeRHceNqk0RlqDddSLrjbxHbAMIsckNMQSNTrYYJKDrh3w9EI8DGme
rSPE1VZmEnTppYqaPOLaqmp0LFWcwNOwDQHYR3NcCbySR2O6pj1D95ytBJqYjWwSKoaKH86EQ5o7
SUrN/UTia/XnNOld8PKluBjiAJc1O9Q8c4tKf1ZORQ3WfCV8q7uVbFpwyxaJckhVoj4Cl+q7pe8H
zYcabSR3osQdQmlYO6Ttyk9G0Idh+t4FUoeIBDU1NHca8ImyCcEKHJxQcq71jiSh0ZEnJbb0CcAH
ZzNgQDDH2Q28N2KCi0YDPd95EarmnexbCMgOylTGvAqgASVAu8CsMQ2SeBo2+mMgJ1dpktNgRTrC
zxBrypwuuxhVQLZwk7253fYHfgzu2j10zifJRRkLNmk8y0mhF9D3KSrKIJtSZOwnMV7uCIOLc6Au
JRDVEfmHQNiDZ6nVMgOgRDyHWiOhIftNC0AkbogWIYvBliBuBPaez6hDkAzTD5oomGjNEyTqF8iv
nwtJYtvUM7GJfARScsNUqQZllyjeRXMAQ/eRVuRIegt9kQWiojbdGUtV6ABIBtTg2pXtR9mU0hgJ
odnQhTG66OhJbrLxowLEFO+oVdIXbHsVdz9J25NYmhNcMMpNEuEOAwwiITQ0d5pGC1cxq0uVjHRd
ug66gKkBMQOWTrbMdL/clkqkztA9oD4L0AyGed4tBRYDo1KYQam/zdadRt5SDIp2lqmJjpVoX8tz
LzE+1eVwW2hk1VHbbZpSv1RQwjdq/XzQOiQD+wjoqb1rg3qjpdVSQoa8C4U7qSIktwAqi96+wv4X
xCK20J0q7nCbfPIl9cKkEd/b0Kc6Q1l1pX/euP5N40jsDjo5WHhHwQG6Ij4rKTLxCzqrdyoll8ZO
87nBC1TZ3ZWS0jPuxUqp1uAkJ6INVgXmppE7toBi2YEOz6Yna8s8Z3O1q6lRW/s8d+5adFs9xX2I
LH9FTjTCZor3mu1vxx6Hh8Itr/vElTDAIeuM1nYawZ0IZoWyd833AoRk3dnLIErRX9OUxeCZT0q0
BR8yQ35rlO2rzksWtnVyeuOow1mA+sqWh7SxOV91ZW1kwyz2gWx7frQqiwx4Jky9+aCPjZU7w4qB
r0r4xyXy3KbniUMWZkBE7RdJv/bgskiFSh0Sgcj8EmviO2pG6HBlDyomLlM1R8Gv6ES554i+yop0
X7T5StNQBO6dRJ8kLUlgbMGPyOsGhwygINjiTNwBoF+Q1p+SMLoZfTY64yG2Rrx2QUOi0VuSWORg
JnKlKJdUg8KJKfh9yUCEXSfUyhyEHec1bitITbrZjIMkXttGgWFO1aLPn8NXSw14SnRC5Tn45Qht
H1fbBk4fP6JqnNOc6XAj7gGv4tBZb4FSQy1rkcAITC87s2TpiX2nIcumsSk1qCNx9z6mSdsvVeyg
OkwXcoxGhLgrQ5f7VusOgGvKefVBreR+KyeVtK0tuthOaZDD97ISPpSi6D4OOPnsdRuMn8HaoPHr
dpC60vxD46gJIpua25x5WZ3eZZlvzS1NqKhzxPV1BdgnmDoVrVgNW1pk08B5rk2lIUkeaEo8hIEu
r+mUFQFWfFX8AUXW8EaJBggQkm30NOWiTLMmECqhtAZYByYzvYDaPuOB8YuVVYJ8nhZ+pOKibeaP
tcjxAgLy2t6FUS+nZ5qsIA/BkYHLVa90SBdFfoL5OxX39ujGYfYR2wLzptJrE0dIYj/S3aYoPyiZ
Lu6MvG2dSYqW7FPr8jsXGCUW+xy6TUGy3Et3g+O59aIbjzPF0sKzMlTCaD9Q2gyufMXwhykgdkHB
IewhY6SOwcGVxVm29xTf7m/DBFu0Bc5EpXYpclFs4yg17tHORNHbQsibGCeNt34Wlfed7/mfcjUR
W9t1sn099NF5aCbWzFNxysV0M7JRXAUmNI09HjIX5rCYeqkVrPRUrr2ZREujnsqhWpRTwHO5PpMt
/LtXoZ0Fi84J9A1GSNqArYqN16peCSW41kUtlnD/AHNmBdeMwU2pWaWtZOwbl3ohRYDKLPPYs719
wnhb2fTRQIYZ4qwICRY36PNKDtvbBFwnxt56k19FOiXZSVE3RrusVcXYmB5U9SmHfkIBO+2IdVxh
ZGIid7ZMNyGxg7OhqtBcQbdKvoKHC56FAhKhRAv6mtzQD3YBSOsHEDigOBvovqjR5COp2+blgJIj
f0LyuqRwEA3zVLTKWayr/ipPfXcZ1XX/gGOtsXe8QqU72SXmmUY35C7wmhD8Wer1l8Izh7N+QCYQ
Lyw92uEqPNpWVO4BkElKBSSAe9sGIVu/J/PSKFoT7Hur9bMZmHvpSOs466cAVCV8k/FvciZB32iX
+F4BWdYbcW92hM+joqTYDtyIdU0tIZ/ocZMinF6qV2Wv2ADsVa+5pszrXetJbO9bu283EB8UbiqM
zR0o4W4lxTZ9LIm+Iy3yOpSAEQs2sbbqr+QU/ZK2boZN5sBWVCqewgma/PVDX9UIftW1v0nhIDwq
QQUwoNMN+Yitdbgs/ci5ytWyfOw8RezMCroHnrzkAtGAC5aCNsQSC5dm65lGAB7ERGRHHYrbwVCt
h2TQwh70XtzdAifhrTHaxDu6fu4jjSNpEDGFhRQyTvMbGPU49YlKYUPK6vqesgkbSZPb15KuNTIt
Qte7T0Sv88IKkU4k05cecDgJGtQ16+xCOKG59G1hXZbUT2YC89dZbNPWxnTMQKXIK/uPzlBTO8Ty
EYOlCCfZCtExu7px+hZkVYhLSzjTPAjFE9a5v7K9goJab7TvB1wdFxZo+gO8YGzMlC7u9vhVtO8N
LbX2blGlUH1yzVs6ntpuFM9DAQ4uPTKOhTayKEuV8FypawXuWdZVMSVWvwjOrZCZL2uAjy58Tcfr
qTXbnQSSxLVuUOStryOqOBVe0hjKTL1qyM41yyIA85umALTruNV14FlsbZneIYfftE6BKRRuPNq0
VnPTmbpgw+7bKsBypGociPiy7nYokapaBkjD9FHiTx1k3NSgOiAGPgpvG7ayjxq6gdRVQEBSIRLd
JQwGJGV1P9+3iqM/2HAV96oWlDxNhr/BkQUh5UCBIT4pjTJV5wRMICQs3ADwJCf6u06iWvUOhpBa
9PMkEvmdbSQAK9rG0Fc4wuFxEkWAOyY89rYGHT6mtUC4RpwU9ijJEwYOBaXmssSz2mlpUfiRHXxq
a9tC4Yw+8W1d1+pHoBDBseGfVauuCNAJLPQ4Zs/P+4xScxiKeSD58bZqhL8pK6e/lXLUojYuxmC7
VAZAva7kUkbn246JVTu8hwjyVdwGzNI9OORne6zGMn9OkuFI04JsKJ53wiTMKz0deVQ7aHBbHPhB
tDTyDB6mnlJJzSMoE3Srs4Pm5EKFYezF80j1+9s6TgS1Ll2rp6nIWo4xUYw6pgXhi5vk/q7qLNRH
CWPcWW+WljKFtMqlYT8aYNC9qvA3WKEjUsxJyjQUAtH3gCiHYl7YeXcBrV3dR4PKBmwFymhtHnfd
LhzU9jJPXYyazCwSh94r5BknoEu3GSJknHrAgV3fwbU9U3mkSIv0901W8H2iN39XGsg/Yz2UoIGE
Dph000gN/XzD1/R0plI0eRYVcM+xkC8e+9jBXmjQFW/PKYi5qUakug7J0OaKXtlPcIjyjSyV9ZRm
ZXZIhhCB06iV6CZFWv8hRRFyAS1NP2e7ku+E6KIFVmD1skBBFsZZqpP12UWPDm+D5GloEYV2EIj2
phGhNZZ5/baAEAnaoMmCZRbrxoUlD/GcKiydJisOrbWXKhBs0X1YdWSSS/ixaPfXVTnvyqh44C67
h84OKw2qQ6AvnFpub70ys668QQGOCmPBW8cxsAf2d3fX+5VyH1B237lwkKD8aB4IY9sudpQ87DPT
FNG661XtvOtLlMfBPxpLpOHVD3ias3t7puhwPE9q4txc0i/lhqbV1Gp7HBWUxu4XdlQDq+ZVXwVI
qMMr6kJ0gBVMIdhcgT0NXrritNG3GQ8phhq2XMBHwYQTEkf4wayi+ki3y14Q+5g70+z0a44jbTFI
Rn8DF5+MB8Qb4tih2dzkkqD1zo6onqmDmuExqwTuPZaV9l1IwPJgOx4EkLJugKJDNk4uQAH65xoV
jF1DMoVXqW1jRIlXS7Q1JK0mk/C1i0AdYKqjCRFi4Z2z6xlyIpGi1taZm3h9CSU3BAblpd57P5Ta
SzCmxqMJ73xXYQf2CV40uicOirRwY3s62ghpYnbb6soHAXrSnFqyXAHsE3p9pidWMdUABV8ZZoh6
AC4VWER77ioCZHFG0KTMtEEf1pJM/8gNUB8jesmMrZ043QWdjkabFJw84JBS1dkFchVfu8gm3FT+
qDve12IkZ/qtucgjIN/wh7ttlkkK7vBYvhq0VaCDY6jdhLtMVz9ZVqGNOevgwX9HZxdkcmchhYdE
cRNFdrqPO719b3I8Vtis5Va8DJTUeIh0oLX//5L2z4vVryhDf1Ox/qEO/dUteaxS77IgrW6yP/vS
t+XuHwd6Udh+JOOoxjK5F2TpC6Wwsaz7Qn/peaTnovrvRogPVVDVT1giqdSbDfJ4naKzaY5qSv/1
DsKE9+XPloPookpjA11IA9vnUX6J632zQj9O/cdq/p9958UP+LV1k2Pa31fzf7EI343xzSJoVOpt
xTIMRAVsAzj1y0Ww/+JjB5kwxUI47Vmv8p+1CJYja6rGrP/Os/DrZVBxolJUzdZpPiCiMD5c3z4L
yl+Gg8wi5CJ7/OvY0PhnLYPmqK9eA+Mv08LFhN4DYEW07l8+CjZ/lnGZ1hHOcxxVGaX4/llrQAtI
tjQEz175LKC7xvmCKJthWXS3rJfrYGl/AeZEls1EV53/yKgC/rPWQVds9fOkPqv+ft2vf9wcf/lC
KM5fuqGOv48UXsZv9LvN0USADpVFi3r9Z7+3v78If2MH/XrUjLjLp+dDJjiW3zRM/+MXTkfMjwN8
2VtHKdyxNfjii6Py3+ehj1+bq/96sUbP+/83fzydB8/X+fLPv/zAHy/94lqnX3X6cBUci0PxiFPD
86W/TPPikHBU/Tt98ovDu11xeDqWL9qzijGKC//fhH5w+vu6Lf52/KJOD4/+If7ZJdjw3uISZXlI
TjMdF39sz57+/6eKi39r5khAHYrTMOOwnzfC1y7I6lD0h/Tw7cCKBvT+9MGfT3gVJL9caYXTZ/QH
+Prs/dndPD8kSf3uvw+J+J936wOc7uDFCrG/j5LQr73K+lCkBILRy0UijnqDu7rmVYi/G1gfoQKv
nfTmEJX+4ak9HsVpsOeNwCKUOn3w5/d2e3jy+5+/pp9DtddO/7IIeI1OE31+i3TEb08f/PnMd/VT
/egfi6I/jfU8+OgkcfrgNYOn4eHjaZzPAxO1nT7484H3h/BQVggJn4Z6HttS9TcY+xq1yODFhqXJ
xMenK/35pG8OSRC/uzg81aexxllrqmkSVL72AbmtqkPxs01c0039DZ7wD8eyejc5pt4hPk32efag
bN5g9tsDmzkbVlW8eMa/xDOvXZtlHTJ69e28vyYPrx47ezHjcVxTfYOtnIP/q+nARfCYfeTunpUx
0tnly9+hIPLxBk/9v38XCIzxtQKm63TlP38HtsGQFS/DgefgXXXe4IS9KUaz4hf348vgb/D2zg5P
BGKsP28w2s7vVofmGAenFRnfhedrPWchr32oxiuMt/q70alHjErkrx3996bOrwxBtkePaPLQf38X
xrm/QTD5O3OlV8589vV9+7XJxysv8R+l7189/n/WHn/lJZ7PGZCi3z+dEAZGafQ32CLOOQp+Of4b
PEI3R14t7/sYH4C9BtDyDXbSv4uk/e2N+Fkm+bUE+WN+eSo//uyfvUyex288xsdD8a//BQAA//8=
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8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02-Apr-21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5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02-Apr-21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02-Apr-21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869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02-Apr-21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61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02-Apr-21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02-Apr-21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8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02-Apr-21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02-Apr-21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6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7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02-Apr-21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02-Apr-21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02-Apr-21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5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C743F4-8769-40B4-85DF-6CB8DE9F66AA}" type="datetimeFigureOut">
              <a:rPr lang="en-US" smtClean="0"/>
              <a:pPr/>
              <a:t>02-Apr-21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Video 24">
            <a:extLst>
              <a:ext uri="{FF2B5EF4-FFF2-40B4-BE49-F238E27FC236}">
                <a16:creationId xmlns:a16="http://schemas.microsoft.com/office/drawing/2014/main" id="{CA44467C-8EB3-4FBD-8D5D-A2E573763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16DDD7D-4D0F-4666-95C6-18DC67AF95BE}"/>
              </a:ext>
            </a:extLst>
          </p:cNvPr>
          <p:cNvSpPr/>
          <p:nvPr/>
        </p:nvSpPr>
        <p:spPr>
          <a:xfrm>
            <a:off x="2496766" y="309784"/>
            <a:ext cx="7211438" cy="2312192"/>
          </a:xfrm>
          <a:prstGeom prst="rect">
            <a:avLst/>
          </a:prstGeom>
          <a:solidFill>
            <a:schemeClr val="dk1">
              <a:alpha val="35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66A62-91C3-458C-BF13-6540E240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89025"/>
            <a:ext cx="7797800" cy="15329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DAA SEMINAR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BASED ON 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M – COLOURING</a:t>
            </a:r>
            <a:endParaRPr lang="en-IN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43991-1C4B-4A9F-BB5F-5B7DBFC5CF6B}"/>
              </a:ext>
            </a:extLst>
          </p:cNvPr>
          <p:cNvSpPr/>
          <p:nvPr/>
        </p:nvSpPr>
        <p:spPr>
          <a:xfrm>
            <a:off x="330740" y="3920247"/>
            <a:ext cx="5885234" cy="2507483"/>
          </a:xfrm>
          <a:prstGeom prst="rect">
            <a:avLst/>
          </a:prstGeom>
          <a:solidFill>
            <a:schemeClr val="dk1">
              <a:alpha val="86000"/>
            </a:schemeClr>
          </a:solidFill>
          <a:effectLst>
            <a:outerShdw blurRad="50800" dist="50800" dir="5400000" algn="ctr" rotWithShape="0">
              <a:schemeClr val="bg1">
                <a:alpha val="0"/>
              </a:schemeClr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600F2-A499-45B7-870A-0852C234D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40" y="4115540"/>
            <a:ext cx="6137654" cy="23121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GROUP MEMBERS :</a:t>
            </a:r>
          </a:p>
          <a:p>
            <a:pPr algn="l"/>
            <a:r>
              <a:rPr lang="en-US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U19CS001 : PARVA SHAILESHKUMAR PATEL</a:t>
            </a:r>
          </a:p>
          <a:p>
            <a:pPr algn="l"/>
            <a:r>
              <a:rPr lang="en-US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U19CS025 : JINIL JIGARKUMAR THAKKAR</a:t>
            </a:r>
          </a:p>
          <a:p>
            <a:pPr algn="l"/>
            <a:r>
              <a:rPr lang="en-IN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U19CS026 : SUMEET SANJAY KAMBLE</a:t>
            </a:r>
          </a:p>
          <a:p>
            <a:pPr algn="l"/>
            <a:r>
              <a:rPr lang="en-IN" sz="2100" b="1" dirty="0">
                <a:solidFill>
                  <a:srgbClr val="00B0F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U19CS030 : YASH MAHESHBHAI PATEL</a:t>
            </a:r>
          </a:p>
        </p:txBody>
      </p:sp>
    </p:spTree>
    <p:extLst>
      <p:ext uri="{BB962C8B-B14F-4D97-AF65-F5344CB8AC3E}">
        <p14:creationId xmlns:p14="http://schemas.microsoft.com/office/powerpoint/2010/main" val="112105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1 and 2 are different and 1 is already visited therefore we will move 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7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/>
              <a:t>As the color of 2 and 7 are different but 7 is not visited therefore, we will make 7 visited and push it in the queue.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7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/>
              <a:t>As the color of 2 and 8 are different but 8 is not visited therefore, we will make 8 visited and push it in the queue.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16035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1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We will iterate through a set of adjacent vertices of 3 and if they are not visited we will make them visited and push it in queue. 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/>
              <a:t>If the adjacent vertices have same color then we will increase the color number for the 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80827-9462-4CC8-A273-7B2AB6BACE2F}"/>
              </a:ext>
            </a:extLst>
          </p:cNvPr>
          <p:cNvSpPr txBox="1"/>
          <p:nvPr/>
        </p:nvSpPr>
        <p:spPr>
          <a:xfrm>
            <a:off x="2921620" y="14812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3 from the queue</a:t>
            </a:r>
          </a:p>
        </p:txBody>
      </p:sp>
    </p:spTree>
    <p:extLst>
      <p:ext uri="{BB962C8B-B14F-4D97-AF65-F5344CB8AC3E}">
        <p14:creationId xmlns:p14="http://schemas.microsoft.com/office/powerpoint/2010/main" val="3044686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1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As the color of 1 and 3 are different and 1 is already visited therefore we will move 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1918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1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As the color of 3 and 4 are different and 4 is not visited therefore we will make it visited and push it in the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8504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0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As the color of 3 and 9 are different and 9 is not visited therefore we will make it visited and push it in the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FD306830-B354-4164-BB42-4B865439B992}"/>
              </a:ext>
            </a:extLst>
          </p:cNvPr>
          <p:cNvSpPr txBox="1"/>
          <p:nvPr/>
        </p:nvSpPr>
        <p:spPr>
          <a:xfrm>
            <a:off x="813801" y="207607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53073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 will iterate through a set of adjacent vertices of 6 and if they are not visited we will make them visited and push 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 vertices have same color then we will increase the color number for the 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41679" y="2094662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B6445-A013-46AB-BA78-7650D1D00946}"/>
              </a:ext>
            </a:extLst>
          </p:cNvPr>
          <p:cNvSpPr txBox="1"/>
          <p:nvPr/>
        </p:nvSpPr>
        <p:spPr>
          <a:xfrm>
            <a:off x="2494156" y="16299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6 from the queue</a:t>
            </a:r>
          </a:p>
        </p:txBody>
      </p:sp>
    </p:spTree>
    <p:extLst>
      <p:ext uri="{BB962C8B-B14F-4D97-AF65-F5344CB8AC3E}">
        <p14:creationId xmlns:p14="http://schemas.microsoft.com/office/powerpoint/2010/main" val="2055445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1 and 6  are different and 1 is already visited therefore we will move 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2094662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66688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5 and  6 are different and 5 is not visited therefore we will make it visited and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2094662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0626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DFBC-37BC-4873-894C-3792AE3AFBFA}"/>
              </a:ext>
            </a:extLst>
          </p:cNvPr>
          <p:cNvSpPr txBox="1"/>
          <p:nvPr/>
        </p:nvSpPr>
        <p:spPr>
          <a:xfrm>
            <a:off x="288587" y="321014"/>
            <a:ext cx="11614826" cy="67403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Palatino Linotype"/>
              </a:rPr>
              <a:t>Approach 3 : BFS (Breadth – First – Search ) Approach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Assumptions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Here , only 3 </a:t>
            </a:r>
            <a:r>
              <a:rPr lang="en-US" sz="2400" b="1" dirty="0" err="1">
                <a:latin typeface="Palatino Linotype" panose="02040502050505030304" pitchFamily="18" charset="0"/>
              </a:rPr>
              <a:t>colours</a:t>
            </a:r>
            <a:r>
              <a:rPr lang="en-US" sz="2400" b="1" dirty="0">
                <a:latin typeface="Palatino Linotype" panose="02040502050505030304" pitchFamily="18" charset="0"/>
              </a:rPr>
              <a:t> since M = 3 .</a:t>
            </a:r>
          </a:p>
          <a:p>
            <a:endParaRPr lang="en-US" sz="2400" b="1" dirty="0">
              <a:latin typeface="Palatino Linotype"/>
            </a:endParaRPr>
          </a:p>
          <a:p>
            <a:r>
              <a:rPr lang="en-IN" sz="2400" b="1" dirty="0">
                <a:latin typeface="Palatino Linotype"/>
              </a:rPr>
              <a:t>White colour as colourless / un-coloured = 0</a:t>
            </a:r>
          </a:p>
          <a:p>
            <a:r>
              <a:rPr lang="en-IN" sz="2400" b="1" dirty="0">
                <a:solidFill>
                  <a:srgbClr val="C00000"/>
                </a:solidFill>
                <a:latin typeface="Palatino Linotype"/>
              </a:rPr>
              <a:t>Red</a:t>
            </a:r>
            <a:r>
              <a:rPr lang="en-IN" sz="2400" b="1" dirty="0">
                <a:latin typeface="Palatino Linotype"/>
              </a:rPr>
              <a:t> colour = 1</a:t>
            </a:r>
          </a:p>
          <a:p>
            <a:r>
              <a:rPr lang="en-IN" sz="2400" b="1" dirty="0">
                <a:solidFill>
                  <a:srgbClr val="0070C0"/>
                </a:solidFill>
                <a:latin typeface="Palatino Linotype"/>
              </a:rPr>
              <a:t>Blue</a:t>
            </a:r>
            <a:r>
              <a:rPr lang="en-IN" sz="2400" b="1" dirty="0">
                <a:latin typeface="Palatino Linotype"/>
              </a:rPr>
              <a:t> colour = 2</a:t>
            </a:r>
          </a:p>
          <a:p>
            <a:r>
              <a:rPr lang="en-IN" sz="2400" b="1" dirty="0">
                <a:solidFill>
                  <a:srgbClr val="FF6600"/>
                </a:solidFill>
                <a:latin typeface="Palatino Linotype"/>
              </a:rPr>
              <a:t>Orange</a:t>
            </a:r>
            <a:r>
              <a:rPr lang="en-IN" sz="2400" b="1" dirty="0">
                <a:latin typeface="Palatino Linotype"/>
              </a:rPr>
              <a:t> colour = 3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We have a class named Vertex having objects "</a:t>
            </a:r>
            <a:r>
              <a:rPr lang="en-IN" sz="2400" b="1" dirty="0" err="1">
                <a:latin typeface="Palatino Linotype"/>
              </a:rPr>
              <a:t>color</a:t>
            </a:r>
            <a:r>
              <a:rPr lang="en-IN" sz="2400" b="1" dirty="0">
                <a:latin typeface="Palatino Linotype"/>
              </a:rPr>
              <a:t>" and a set "edges".</a:t>
            </a:r>
            <a:endParaRPr lang="en-IN" sz="2400" dirty="0">
              <a:latin typeface="Palatino Linotype"/>
            </a:endParaRP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1. </a:t>
            </a:r>
            <a:r>
              <a:rPr lang="en-IN" sz="2400" b="1" dirty="0" err="1">
                <a:latin typeface="Palatino Linotype"/>
              </a:rPr>
              <a:t>Color</a:t>
            </a:r>
            <a:r>
              <a:rPr lang="en-IN" sz="2400" b="1" dirty="0">
                <a:latin typeface="Palatino Linotype"/>
              </a:rPr>
              <a:t> is initialised to 1 for every vertex.</a:t>
            </a:r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2. Edges work as a adjacency list i.e. it stores </a:t>
            </a:r>
            <a:r>
              <a:rPr lang="en-IN" sz="2400" b="1" dirty="0" err="1">
                <a:latin typeface="Palatino Linotype"/>
              </a:rPr>
              <a:t>a</a:t>
            </a:r>
            <a:r>
              <a:rPr lang="en-IN" sz="2400" b="1" dirty="0">
                <a:latin typeface="Palatino Linotype"/>
              </a:rPr>
              <a:t> adjacent vertices for a particular  vertex.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We have visited array of size n, initialised to 0.</a:t>
            </a:r>
            <a:endParaRPr lang="en-IN" sz="2400" b="1" dirty="0">
              <a:latin typeface="Palatino Linotype" panose="02040502050505030304" pitchFamily="18" charset="0"/>
            </a:endParaRPr>
          </a:p>
          <a:p>
            <a:endParaRPr lang="en-IN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09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10 and  6 are different and 10 is not visited therefore we will make it visited and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813801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32547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93894"/>
            <a:ext cx="569916" cy="1882095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 will iterate through a set of adjacent vertices of 7 and if they are not visited we will make them visited and push 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 vertices have same color then we will increase the color number for the other vertex.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3906B-73AD-47FF-A0BF-BD147C4CFFED}"/>
              </a:ext>
            </a:extLst>
          </p:cNvPr>
          <p:cNvSpPr txBox="1"/>
          <p:nvPr/>
        </p:nvSpPr>
        <p:spPr>
          <a:xfrm>
            <a:off x="2661424" y="15648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7 from the queue</a:t>
            </a:r>
          </a:p>
        </p:txBody>
      </p:sp>
    </p:spTree>
    <p:extLst>
      <p:ext uri="{BB962C8B-B14F-4D97-AF65-F5344CB8AC3E}">
        <p14:creationId xmlns:p14="http://schemas.microsoft.com/office/powerpoint/2010/main" val="1285700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47431"/>
            <a:ext cx="625672" cy="2021484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2 and  7 are different and 2 is already visited therefore we move 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1357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47431"/>
            <a:ext cx="625672" cy="202148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7 and  5 are same .</a:t>
            </a:r>
          </a:p>
          <a:p>
            <a:endParaRPr lang="en-US" dirty="0"/>
          </a:p>
          <a:p>
            <a:r>
              <a:rPr lang="en-US" dirty="0"/>
              <a:t>Therefore, we will increase color of 5</a:t>
            </a:r>
          </a:p>
          <a:p>
            <a:endParaRPr lang="en-US" dirty="0"/>
          </a:p>
          <a:p>
            <a:r>
              <a:rPr lang="en-US" dirty="0"/>
              <a:t>Color of 5 = 1 + 1 = 2  i.e. Blue </a:t>
            </a:r>
          </a:p>
          <a:p>
            <a:endParaRPr lang="en-US" dirty="0"/>
          </a:p>
          <a:p>
            <a:r>
              <a:rPr lang="en-US" dirty="0"/>
              <a:t>As 5 is already visited , therefore we will not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02944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47431"/>
            <a:ext cx="625672" cy="202148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7 and  9 are same .</a:t>
            </a:r>
          </a:p>
          <a:p>
            <a:endParaRPr lang="en-US" dirty="0"/>
          </a:p>
          <a:p>
            <a:r>
              <a:rPr lang="en-US" dirty="0"/>
              <a:t>Therefore, we will increase color of 9</a:t>
            </a:r>
          </a:p>
          <a:p>
            <a:endParaRPr lang="en-US" dirty="0"/>
          </a:p>
          <a:p>
            <a:r>
              <a:rPr lang="en-US" dirty="0"/>
              <a:t>Color of 9 = 1 + 1 = 2  i.e. Blue </a:t>
            </a:r>
          </a:p>
          <a:p>
            <a:endParaRPr lang="en-US" dirty="0"/>
          </a:p>
          <a:p>
            <a:r>
              <a:rPr lang="en-US" dirty="0"/>
              <a:t>As 9 is already visited , therefore we will not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69754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vertices of 8 and if they are not visited we will </a:t>
            </a:r>
            <a:r>
              <a:rPr lang="en-US" dirty="0"/>
              <a:t>make them visited and push it in queue</a:t>
            </a:r>
            <a:r>
              <a:rPr lang="en-US" dirty="0">
                <a:ea typeface="+mn-lt"/>
                <a:cs typeface="+mn-lt"/>
              </a:rPr>
              <a:t>.</a:t>
            </a:r>
            <a:r>
              <a:rPr lang="en-US" dirty="0"/>
              <a:t> 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/>
              <a:t>If the adjacent vertices have same color then we will increase the color number for the 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5F6A5-B677-409E-8604-56356BA2EF21}"/>
              </a:ext>
            </a:extLst>
          </p:cNvPr>
          <p:cNvSpPr txBox="1"/>
          <p:nvPr/>
        </p:nvSpPr>
        <p:spPr>
          <a:xfrm>
            <a:off x="2447693" y="14812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8 from the queue</a:t>
            </a:r>
          </a:p>
        </p:txBody>
      </p:sp>
    </p:spTree>
    <p:extLst>
      <p:ext uri="{BB962C8B-B14F-4D97-AF65-F5344CB8AC3E}">
        <p14:creationId xmlns:p14="http://schemas.microsoft.com/office/powerpoint/2010/main" val="2618641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</a:t>
            </a:r>
            <a:r>
              <a:rPr lang="en-US" dirty="0"/>
              <a:t> the color </a:t>
            </a:r>
            <a:r>
              <a:rPr lang="en-US" dirty="0">
                <a:ea typeface="+mn-lt"/>
                <a:cs typeface="+mn-lt"/>
              </a:rPr>
              <a:t>of 2 and  8 are different and 2 is already visited therefore we move further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69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</a:t>
            </a:r>
            <a:r>
              <a:rPr lang="en-US" dirty="0"/>
              <a:t> the color </a:t>
            </a:r>
            <a:r>
              <a:rPr lang="en-US" dirty="0">
                <a:ea typeface="+mn-lt"/>
                <a:cs typeface="+mn-lt"/>
              </a:rPr>
              <a:t>of 4 and  8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4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4 = 1 + 1 = 2  i.e. Blue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4 is already visited , therefore we will not 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41066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</a:t>
            </a:r>
            <a:r>
              <a:rPr lang="en-US" dirty="0"/>
              <a:t> the color </a:t>
            </a:r>
            <a:r>
              <a:rPr lang="en-US" dirty="0">
                <a:ea typeface="+mn-lt"/>
                <a:cs typeface="+mn-lt"/>
              </a:rPr>
              <a:t>of 10 and  8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10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10 = 1 + 1 = 2  i.e. Blue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10 is already visited , therefore we will not 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82802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716906" y="3369625"/>
            <a:ext cx="1474474" cy="142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 vertices of 4 and if they are not visited we will make them visited and push 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 vertices have same color then we will increase the color number for the other 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DB83E-4504-4771-A4EF-B08D4C6405B6}"/>
              </a:ext>
            </a:extLst>
          </p:cNvPr>
          <p:cNvSpPr txBox="1"/>
          <p:nvPr/>
        </p:nvSpPr>
        <p:spPr>
          <a:xfrm>
            <a:off x="2670717" y="16020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4 from the queue</a:t>
            </a:r>
          </a:p>
        </p:txBody>
      </p:sp>
    </p:spTree>
    <p:extLst>
      <p:ext uri="{BB962C8B-B14F-4D97-AF65-F5344CB8AC3E}">
        <p14:creationId xmlns:p14="http://schemas.microsoft.com/office/powerpoint/2010/main" val="121042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D004E-A3FF-4542-B8DD-1096FA66837F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AE25C-E5F6-441C-878A-EE2C90549898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E0C5F-EC13-43C4-985E-F5994E5C1C4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445CE8-847B-4964-8226-07774C5E3154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A5FC-0024-432B-A81B-2845E6D699DE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3EE9C-28F4-4837-BDB9-45B17040F003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AA2630-4182-487F-96FF-274814DF88FA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6D46E-A590-4249-9CB4-4218B7E1002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BFF59B-2D8D-4CD9-8456-4AD87DD72A69}"/>
              </a:ext>
            </a:extLst>
          </p:cNvPr>
          <p:cNvSpPr txBox="1"/>
          <p:nvPr/>
        </p:nvSpPr>
        <p:spPr>
          <a:xfrm>
            <a:off x="468352" y="384717"/>
            <a:ext cx="27432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Adjacency List :</a:t>
            </a:r>
          </a:p>
          <a:p>
            <a:endParaRPr lang="en-US" sz="2400" b="1" dirty="0"/>
          </a:p>
          <a:p>
            <a:r>
              <a:rPr lang="en-US" sz="2400" b="1"/>
              <a:t>1    -&gt; 2, 3, 6</a:t>
            </a:r>
            <a:endParaRPr lang="en-US" sz="2400" b="1" dirty="0"/>
          </a:p>
          <a:p>
            <a:r>
              <a:rPr lang="en-US" sz="2400" b="1"/>
              <a:t>2    -&gt; 1, 7, 8</a:t>
            </a:r>
            <a:endParaRPr lang="en-US" sz="2400" b="1" dirty="0"/>
          </a:p>
          <a:p>
            <a:r>
              <a:rPr lang="en-US" sz="2400" b="1"/>
              <a:t>3    -&gt; 1, 4, 9</a:t>
            </a:r>
            <a:endParaRPr lang="en-US" sz="2400" b="1" dirty="0"/>
          </a:p>
          <a:p>
            <a:r>
              <a:rPr lang="en-US" sz="2400" b="1"/>
              <a:t>4    -&gt; 3, 5, 8</a:t>
            </a:r>
            <a:endParaRPr lang="en-US" sz="2400" b="1" dirty="0"/>
          </a:p>
          <a:p>
            <a:r>
              <a:rPr lang="en-US" sz="2400" b="1"/>
              <a:t>5    -&gt; 4, 6, 7</a:t>
            </a:r>
            <a:endParaRPr lang="en-US" sz="2400" b="1" dirty="0"/>
          </a:p>
          <a:p>
            <a:r>
              <a:rPr lang="en-US" sz="2400" b="1"/>
              <a:t>6    -&gt; 1, 5, 10</a:t>
            </a:r>
            <a:endParaRPr lang="en-US" sz="2400" b="1" dirty="0"/>
          </a:p>
          <a:p>
            <a:r>
              <a:rPr lang="en-US" sz="2400" b="1"/>
              <a:t>7    -&gt; 2, 5, 9</a:t>
            </a:r>
            <a:endParaRPr lang="en-US" sz="2400" b="1" dirty="0"/>
          </a:p>
          <a:p>
            <a:r>
              <a:rPr lang="en-US" sz="2400" b="1"/>
              <a:t>8    -&gt; 2, 4, 10</a:t>
            </a:r>
            <a:endParaRPr lang="en-US" sz="2400" b="1" dirty="0"/>
          </a:p>
          <a:p>
            <a:r>
              <a:rPr lang="en-US" sz="2400" b="1"/>
              <a:t>9    -&gt; 3, 7, 10</a:t>
            </a:r>
            <a:endParaRPr lang="en-US" sz="2400" b="1" dirty="0"/>
          </a:p>
          <a:p>
            <a:r>
              <a:rPr lang="en-US" sz="2400" b="1"/>
              <a:t>10  -&gt; 6, 8, 9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ED06B-784A-47FD-81F6-6B7ADFF983E4}"/>
              </a:ext>
            </a:extLst>
          </p:cNvPr>
          <p:cNvSpPr txBox="1"/>
          <p:nvPr/>
        </p:nvSpPr>
        <p:spPr>
          <a:xfrm>
            <a:off x="1438274" y="5173934"/>
            <a:ext cx="34122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Initially , we will assign color 1 to every Vertex.</a:t>
            </a:r>
            <a:endParaRPr lang="en-US" dirty="0"/>
          </a:p>
        </p:txBody>
      </p:sp>
      <p:sp>
        <p:nvSpPr>
          <p:cNvPr id="51" name="TextBox 1">
            <a:extLst>
              <a:ext uri="{FF2B5EF4-FFF2-40B4-BE49-F238E27FC236}">
                <a16:creationId xmlns:a16="http://schemas.microsoft.com/office/drawing/2014/main" id="{3EAADA1A-27A1-43F0-9B69-913DD80F82E0}"/>
              </a:ext>
            </a:extLst>
          </p:cNvPr>
          <p:cNvSpPr txBox="1"/>
          <p:nvPr/>
        </p:nvSpPr>
        <p:spPr>
          <a:xfrm>
            <a:off x="12191455" y="7642172"/>
            <a:ext cx="380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3EAADA1A-27A1-43F0-9B69-913DD80F82E0}"/>
              </a:ext>
            </a:extLst>
          </p:cNvPr>
          <p:cNvSpPr txBox="1"/>
          <p:nvPr/>
        </p:nvSpPr>
        <p:spPr>
          <a:xfrm>
            <a:off x="12334330" y="7785047"/>
            <a:ext cx="380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3EAADA1A-27A1-43F0-9B69-913DD80F82E0}"/>
              </a:ext>
            </a:extLst>
          </p:cNvPr>
          <p:cNvSpPr txBox="1"/>
          <p:nvPr/>
        </p:nvSpPr>
        <p:spPr>
          <a:xfrm>
            <a:off x="12477205" y="7927922"/>
            <a:ext cx="380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ED6B7-D9F7-4941-91C0-FA9562A9CF8C}"/>
              </a:ext>
            </a:extLst>
          </p:cNvPr>
          <p:cNvSpPr txBox="1"/>
          <p:nvPr/>
        </p:nvSpPr>
        <p:spPr>
          <a:xfrm>
            <a:off x="7522468" y="4398982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56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5577516" y="3383891"/>
            <a:ext cx="1613864" cy="4319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3 and  4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3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3 = 2 + 1 = 3  i.e. Orange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maxColors</a:t>
            </a:r>
            <a:r>
              <a:rPr lang="en-US" dirty="0">
                <a:ea typeface="+mn-lt"/>
                <a:cs typeface="+mn-lt"/>
              </a:rPr>
              <a:t> = 3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3 is already visited , therefore we will not push it in queue.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52180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716906" y="3369625"/>
            <a:ext cx="1474474" cy="142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 and  4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5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5 = 2 + 1 = 3  i.e. Orange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5 is already visited , therefore we will not push it in queue.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31909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716906" y="3369625"/>
            <a:ext cx="1474474" cy="142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4 and 8 are different and 8 is already visited therefore, we move 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966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134418" y="6325957"/>
            <a:ext cx="3010027" cy="366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 vertices of 4 and if they are not visited we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will make them visited and push it in queue. 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 the adjacent vertices have same color then we will increase the color number for the </a:t>
            </a:r>
          </a:p>
          <a:p>
            <a:r>
              <a:rPr lang="en-US" dirty="0">
                <a:ea typeface="+mn-lt"/>
                <a:cs typeface="+mn-lt"/>
              </a:rPr>
              <a:t>other vertex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32FF9-682F-4ED4-95D2-52A9C1C98FF9}"/>
              </a:ext>
            </a:extLst>
          </p:cNvPr>
          <p:cNvSpPr txBox="1"/>
          <p:nvPr/>
        </p:nvSpPr>
        <p:spPr>
          <a:xfrm>
            <a:off x="2568498" y="15184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9 from the queue</a:t>
            </a:r>
          </a:p>
        </p:txBody>
      </p:sp>
    </p:spTree>
    <p:extLst>
      <p:ext uri="{BB962C8B-B14F-4D97-AF65-F5344CB8AC3E}">
        <p14:creationId xmlns:p14="http://schemas.microsoft.com/office/powerpoint/2010/main" val="207350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134418" y="6325957"/>
            <a:ext cx="3010027" cy="366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3 and 9 are different and 3 is already visited therefore, we move 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15430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134418" y="6325957"/>
            <a:ext cx="3010027" cy="366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7 and 9 are different and 7 is already visited therefore, we move 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09980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7097248" y="6362575"/>
            <a:ext cx="3047197" cy="552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10 and  9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10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10 = 2 + 1 = 3  i.e. Orange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10 is already visited , therefore we will not push it in queue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24324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 vertices of 5 and if they are not visited we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will make them visited and push it in queue. 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 the adjacent vertices have same color then we will increase the color number for the </a:t>
            </a:r>
          </a:p>
          <a:p>
            <a:r>
              <a:rPr lang="en-US" dirty="0">
                <a:ea typeface="+mn-lt"/>
                <a:cs typeface="+mn-lt"/>
              </a:rPr>
              <a:t>other vertex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32FF9-682F-4ED4-95D2-52A9C1C98FF9}"/>
              </a:ext>
            </a:extLst>
          </p:cNvPr>
          <p:cNvSpPr txBox="1"/>
          <p:nvPr/>
        </p:nvSpPr>
        <p:spPr>
          <a:xfrm>
            <a:off x="2568498" y="15184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5 from the queue</a:t>
            </a:r>
          </a:p>
        </p:txBody>
      </p:sp>
    </p:spTree>
    <p:extLst>
      <p:ext uri="{BB962C8B-B14F-4D97-AF65-F5344CB8AC3E}">
        <p14:creationId xmlns:p14="http://schemas.microsoft.com/office/powerpoint/2010/main" val="829957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  and 4 are different and 4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01777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 and 6 are different and 6 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8131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0 , 0 , 0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1</a:t>
            </a:r>
          </a:p>
          <a:p>
            <a:r>
              <a:rPr lang="en-IN" sz="2000" b="1" dirty="0">
                <a:latin typeface="Palatino Linotype"/>
              </a:rPr>
              <a:t>Queue : Empty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CA29FA4-1574-4015-B679-33F5A614E6C4}"/>
              </a:ext>
            </a:extLst>
          </p:cNvPr>
          <p:cNvSpPr txBox="1"/>
          <p:nvPr/>
        </p:nvSpPr>
        <p:spPr>
          <a:xfrm>
            <a:off x="358345" y="2047102"/>
            <a:ext cx="48129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will start iterating from node 1. As, it is not visited we will then make it visited.</a:t>
            </a:r>
          </a:p>
          <a:p>
            <a:endParaRPr lang="en-US" dirty="0"/>
          </a:p>
          <a:p>
            <a:r>
              <a:rPr lang="en-US" dirty="0"/>
              <a:t>We will then push the vertex in our queue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30F825-C922-4596-A7EB-9419721B0AC7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FAC75F-16A0-4566-99BF-F46BE6AB80E5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80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 and 7 are different and 7 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14565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 vertices of 10 and if they are not visited we </a:t>
            </a:r>
          </a:p>
          <a:p>
            <a:r>
              <a:rPr lang="en-US" dirty="0">
                <a:ea typeface="+mn-lt"/>
                <a:cs typeface="+mn-lt"/>
              </a:rPr>
              <a:t>will make them visited and push 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 the adjacent vertices have same color then we will increase the color number for the </a:t>
            </a:r>
          </a:p>
          <a:p>
            <a:r>
              <a:rPr lang="en-US" dirty="0">
                <a:ea typeface="+mn-lt"/>
                <a:cs typeface="+mn-lt"/>
              </a:rPr>
              <a:t>other vertex.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8C0A4-C8F2-4EDF-89CA-461D8E731633}"/>
              </a:ext>
            </a:extLst>
          </p:cNvPr>
          <p:cNvSpPr txBox="1"/>
          <p:nvPr/>
        </p:nvSpPr>
        <p:spPr>
          <a:xfrm>
            <a:off x="2689302" y="15555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10 from the queue</a:t>
            </a:r>
          </a:p>
        </p:txBody>
      </p:sp>
    </p:spTree>
    <p:extLst>
      <p:ext uri="{BB962C8B-B14F-4D97-AF65-F5344CB8AC3E}">
        <p14:creationId xmlns:p14="http://schemas.microsoft.com/office/powerpoint/2010/main" val="2995880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7099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As the color of 10 and 6 are different and 6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5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7099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As the color of 10 and 8 are different and 8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33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7099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As the color of 10 and 9 are different and 9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52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167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20299128"/>
                  </p:ext>
                </p:extLst>
              </p:nvPr>
            </p:nvGraphicFramePr>
            <p:xfrm>
              <a:off x="5548544" y="1"/>
              <a:ext cx="6643456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8544" y="1"/>
                <a:ext cx="6643456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61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0 , 0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C17C6F5F-73C7-48C1-BECD-FEE80B510EB6}"/>
              </a:ext>
            </a:extLst>
          </p:cNvPr>
          <p:cNvSpPr txBox="1"/>
          <p:nvPr/>
        </p:nvSpPr>
        <p:spPr>
          <a:xfrm>
            <a:off x="885882" y="1332663"/>
            <a:ext cx="30008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D32BB3-EE82-4C12-BF75-BFE355686CDE}"/>
              </a:ext>
            </a:extLst>
          </p:cNvPr>
          <p:cNvCxnSpPr>
            <a:cxnSpLocks/>
          </p:cNvCxnSpPr>
          <p:nvPr/>
        </p:nvCxnSpPr>
        <p:spPr>
          <a:xfrm>
            <a:off x="490149" y="1262447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F26498-28CD-4D7A-A076-D2E0A93D9D1D}"/>
              </a:ext>
            </a:extLst>
          </p:cNvPr>
          <p:cNvCxnSpPr>
            <a:cxnSpLocks/>
          </p:cNvCxnSpPr>
          <p:nvPr/>
        </p:nvCxnSpPr>
        <p:spPr>
          <a:xfrm>
            <a:off x="1561068" y="1272744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327454" y="2695832"/>
            <a:ext cx="437017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We will iterate through a set of adjacent vertices of 1 and if they are not visited we will make them visited and push it in queue. We will also Pop 1 from the Queue.</a:t>
            </a:r>
          </a:p>
          <a:p>
            <a:endParaRPr lang="en-US" dirty="0"/>
          </a:p>
          <a:p>
            <a:r>
              <a:rPr lang="en-US" dirty="0"/>
              <a:t>If the adjacent vertices have same color then we will increase the color number for the 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ED807-59F5-44A7-BFEB-A96D36FED881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83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0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D32BB3-EE82-4C12-BF75-BFE355686CDE}"/>
              </a:ext>
            </a:extLst>
          </p:cNvPr>
          <p:cNvCxnSpPr>
            <a:cxnSpLocks/>
          </p:cNvCxnSpPr>
          <p:nvPr/>
        </p:nvCxnSpPr>
        <p:spPr>
          <a:xfrm>
            <a:off x="490149" y="1262447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F26498-28CD-4D7A-A076-D2E0A93D9D1D}"/>
              </a:ext>
            </a:extLst>
          </p:cNvPr>
          <p:cNvCxnSpPr>
            <a:cxnSpLocks/>
          </p:cNvCxnSpPr>
          <p:nvPr/>
        </p:nvCxnSpPr>
        <p:spPr>
          <a:xfrm>
            <a:off x="1561068" y="1272744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37017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Here 1 and 2 have same color.</a:t>
            </a:r>
          </a:p>
          <a:p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∴ Color of 2 = (1) + 1 = 2 i</a:t>
            </a:r>
            <a:r>
              <a:rPr lang="en-US" sz="2200" dirty="0"/>
              <a:t>.e. Blue</a:t>
            </a:r>
          </a:p>
          <a:p>
            <a:endParaRPr lang="en-US" sz="2200" dirty="0"/>
          </a:p>
          <a:p>
            <a:r>
              <a:rPr lang="en-US" sz="2200" dirty="0"/>
              <a:t>∴  </a:t>
            </a:r>
            <a:r>
              <a:rPr lang="en-US" sz="2200" dirty="0" err="1"/>
              <a:t>maxColors</a:t>
            </a:r>
            <a:r>
              <a:rPr lang="en-US" sz="2200" dirty="0"/>
              <a:t> += 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22819C27-E55D-4B5D-852E-F6208DA9863D}"/>
              </a:ext>
            </a:extLst>
          </p:cNvPr>
          <p:cNvSpPr txBox="1"/>
          <p:nvPr/>
        </p:nvSpPr>
        <p:spPr>
          <a:xfrm>
            <a:off x="865287" y="1384149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9A3A5-1FA9-45BD-9A94-09BA048E7245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80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D32BB3-EE82-4C12-BF75-BFE355686CDE}"/>
              </a:ext>
            </a:extLst>
          </p:cNvPr>
          <p:cNvCxnSpPr>
            <a:cxnSpLocks/>
          </p:cNvCxnSpPr>
          <p:nvPr/>
        </p:nvCxnSpPr>
        <p:spPr>
          <a:xfrm>
            <a:off x="490149" y="1262447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F26498-28CD-4D7A-A076-D2E0A93D9D1D}"/>
              </a:ext>
            </a:extLst>
          </p:cNvPr>
          <p:cNvCxnSpPr>
            <a:cxnSpLocks/>
          </p:cNvCxnSpPr>
          <p:nvPr/>
        </p:nvCxnSpPr>
        <p:spPr>
          <a:xfrm>
            <a:off x="1561068" y="1272744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37017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Here 1 and 3 have same color.</a:t>
            </a:r>
          </a:p>
          <a:p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∴ Color of 3 = (1) + 1 = 2 i</a:t>
            </a:r>
            <a:r>
              <a:rPr lang="en-US" sz="2200" dirty="0"/>
              <a:t>.e. Blue</a:t>
            </a:r>
          </a:p>
          <a:p>
            <a:endParaRPr lang="en-US" sz="2200" dirty="0"/>
          </a:p>
          <a:p>
            <a:r>
              <a:rPr lang="en-US" sz="2200" dirty="0" err="1"/>
              <a:t>maxColors</a:t>
            </a:r>
            <a:r>
              <a:rPr lang="en-US" sz="2200" dirty="0"/>
              <a:t> remain as it 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22819C27-E55D-4B5D-852E-F6208DA9863D}"/>
              </a:ext>
            </a:extLst>
          </p:cNvPr>
          <p:cNvSpPr txBox="1"/>
          <p:nvPr/>
        </p:nvSpPr>
        <p:spPr>
          <a:xfrm>
            <a:off x="865287" y="1384149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2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60886D7C-4229-4D98-AB5C-D7D0CFB04FBD}"/>
              </a:ext>
            </a:extLst>
          </p:cNvPr>
          <p:cNvSpPr txBox="1"/>
          <p:nvPr/>
        </p:nvSpPr>
        <p:spPr>
          <a:xfrm>
            <a:off x="865287" y="175485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921F0-5360-468D-ADD7-51064C9FB553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3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37017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Here 1 and 6 have same color.</a:t>
            </a:r>
          </a:p>
          <a:p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∴ Color of 6 = (1) + 1 = 2 i</a:t>
            </a:r>
            <a:r>
              <a:rPr lang="en-US" sz="2200" dirty="0"/>
              <a:t>.e. Blue</a:t>
            </a:r>
          </a:p>
          <a:p>
            <a:endParaRPr lang="en-US" sz="2200" dirty="0"/>
          </a:p>
          <a:p>
            <a:r>
              <a:rPr lang="en-US" sz="2200" dirty="0" err="1"/>
              <a:t>maxColors</a:t>
            </a:r>
            <a:r>
              <a:rPr lang="en-US" sz="2200" dirty="0"/>
              <a:t> remain as it 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2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B6A3534D-6B3B-4A14-91E0-2B192CB06D46}"/>
              </a:ext>
            </a:extLst>
          </p:cNvPr>
          <p:cNvSpPr txBox="1"/>
          <p:nvPr/>
        </p:nvSpPr>
        <p:spPr>
          <a:xfrm>
            <a:off x="813801" y="17033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5498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 will iterate through a set of adjacent vertices of 2 and if they are not visited we will make them visited and push it 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 vertices have same color then we will increase the color number for the other vertex.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5CB68-60CC-4B46-B0C2-9BDADEB9BE71}"/>
              </a:ext>
            </a:extLst>
          </p:cNvPr>
          <p:cNvSpPr txBox="1"/>
          <p:nvPr/>
        </p:nvSpPr>
        <p:spPr>
          <a:xfrm>
            <a:off x="2695832" y="16249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2 from queue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057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3801</Words>
  <Application>Microsoft Office PowerPoint</Application>
  <PresentationFormat>Widescreen</PresentationFormat>
  <Paragraphs>1027</Paragraphs>
  <Slides>46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Calisto MT</vt:lpstr>
      <vt:lpstr>Palatino Linotype</vt:lpstr>
      <vt:lpstr>Wingdings 2</vt:lpstr>
      <vt:lpstr>Slate</vt:lpstr>
      <vt:lpstr>DAA SEMINAR BASED ON  M – COLOURING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Parva Patel</cp:lastModifiedBy>
  <cp:revision>752</cp:revision>
  <dcterms:created xsi:type="dcterms:W3CDTF">2013-07-15T20:26:40Z</dcterms:created>
  <dcterms:modified xsi:type="dcterms:W3CDTF">2021-04-02T10:48:09Z</dcterms:modified>
</cp:coreProperties>
</file>